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79" autoAdjust="0"/>
    <p:restoredTop sz="93773" autoAdjust="0"/>
  </p:normalViewPr>
  <p:slideViewPr>
    <p:cSldViewPr>
      <p:cViewPr>
        <p:scale>
          <a:sx n="100" d="100"/>
          <a:sy n="100" d="100"/>
        </p:scale>
        <p:origin x="-264" y="-72"/>
      </p:cViewPr>
      <p:guideLst>
        <p:guide orient="horz" pos="17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7" d="100"/>
          <a:sy n="67" d="100"/>
        </p:scale>
        <p:origin x="-27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EE33E-36F3-4C2E-85E6-1114FE127EA3}" type="datetimeFigureOut">
              <a:rPr lang="ru-RU" smtClean="0"/>
              <a:pPr/>
              <a:t>18.09.2018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EAFF3-C3B5-4EDC-8361-DA17CBA1CC9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622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EAFF3-C3B5-4EDC-8361-DA17CBA1CC9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EAFF3-C3B5-4EDC-8361-DA17CBA1CC98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6381328"/>
            <a:ext cx="6400800" cy="360040"/>
          </a:xfrm>
        </p:spPr>
        <p:txBody>
          <a:bodyPr>
            <a:normAutofit fontScale="47500" lnSpcReduction="20000"/>
          </a:bodyPr>
          <a:lstStyle/>
          <a:p>
            <a:pPr lvl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Директор ОГБПОУ 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«ТБМК» </a:t>
            </a:r>
            <a:r>
              <a:rPr lang="ru-RU" sz="1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Т.Ю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Ложкина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r"/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76672"/>
            <a:ext cx="7920880" cy="2587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Times New Roman"/>
                <a:ea typeface="Calibri"/>
                <a:cs typeface="Times New Roman"/>
              </a:rPr>
              <a:t>План застройки площадки для проведения </a:t>
            </a: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отборочных соревнований 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по стандартам </a:t>
            </a:r>
            <a:r>
              <a:rPr lang="ru-RU" sz="2000" b="1" dirty="0" err="1">
                <a:latin typeface="Times New Roman"/>
                <a:ea typeface="Calibri"/>
                <a:cs typeface="Times New Roman"/>
              </a:rPr>
              <a:t>Ворлдскиллс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 Россия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Организация: ОГБПОУ «Томский базовый медицинский колледж»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Компетенция: Медицинский и социальный уход 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Номер компетенции: 41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План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застройки площадки: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531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Блок-схема: процесс 406"/>
          <p:cNvSpPr/>
          <p:nvPr/>
        </p:nvSpPr>
        <p:spPr>
          <a:xfrm rot="16200000">
            <a:off x="3286116" y="4357694"/>
            <a:ext cx="1285884" cy="571504"/>
          </a:xfrm>
          <a:prstGeom prst="flowChartProcess">
            <a:avLst/>
          </a:prstGeom>
          <a:ln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7" name="Блок-схема: сопоставление 356"/>
          <p:cNvSpPr/>
          <p:nvPr/>
        </p:nvSpPr>
        <p:spPr>
          <a:xfrm>
            <a:off x="4357686" y="5429264"/>
            <a:ext cx="71438" cy="485772"/>
          </a:xfrm>
          <a:prstGeom prst="flowChartCollate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7" name="Блок-схема: типовой процесс 346"/>
          <p:cNvSpPr/>
          <p:nvPr/>
        </p:nvSpPr>
        <p:spPr>
          <a:xfrm>
            <a:off x="4786314" y="5214950"/>
            <a:ext cx="357190" cy="785818"/>
          </a:xfrm>
          <a:prstGeom prst="flowChartPredefined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Прямоугольник 239"/>
          <p:cNvSpPr/>
          <p:nvPr/>
        </p:nvSpPr>
        <p:spPr>
          <a:xfrm>
            <a:off x="1011983" y="956038"/>
            <a:ext cx="428628" cy="50006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7" name="Прямоугольник 276"/>
          <p:cNvSpPr/>
          <p:nvPr/>
        </p:nvSpPr>
        <p:spPr>
          <a:xfrm>
            <a:off x="8094100" y="1856436"/>
            <a:ext cx="71438" cy="27230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7" name="Прямоугольник 246"/>
          <p:cNvSpPr/>
          <p:nvPr/>
        </p:nvSpPr>
        <p:spPr>
          <a:xfrm>
            <a:off x="1006041" y="1571612"/>
            <a:ext cx="440511" cy="4952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Цилиндр 232"/>
          <p:cNvSpPr/>
          <p:nvPr/>
        </p:nvSpPr>
        <p:spPr>
          <a:xfrm>
            <a:off x="1033977" y="3153290"/>
            <a:ext cx="150769" cy="243806"/>
          </a:xfrm>
          <a:prstGeom prst="can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Капля 231"/>
          <p:cNvSpPr/>
          <p:nvPr/>
        </p:nvSpPr>
        <p:spPr>
          <a:xfrm>
            <a:off x="1102985" y="3324710"/>
            <a:ext cx="71438" cy="71438"/>
          </a:xfrm>
          <a:prstGeom prst="teardrop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овина рамки 1"/>
          <p:cNvSpPr/>
          <p:nvPr/>
        </p:nvSpPr>
        <p:spPr>
          <a:xfrm rot="16200000">
            <a:off x="-7767" y="4810587"/>
            <a:ext cx="2181707" cy="83738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609603 w 914400"/>
              <a:gd name="connsiteY2" fmla="*/ 304797 h 914400"/>
              <a:gd name="connsiteX3" fmla="*/ 304797 w 914400"/>
              <a:gd name="connsiteY3" fmla="*/ 304797 h 914400"/>
              <a:gd name="connsiteX4" fmla="*/ 304797 w 914400"/>
              <a:gd name="connsiteY4" fmla="*/ 609603 h 914400"/>
              <a:gd name="connsiteX5" fmla="*/ 0 w 914400"/>
              <a:gd name="connsiteY5" fmla="*/ 914400 h 914400"/>
              <a:gd name="connsiteX6" fmla="*/ 0 w 914400"/>
              <a:gd name="connsiteY6" fmla="*/ 0 h 914400"/>
              <a:gd name="connsiteX0" fmla="*/ 0 w 638175"/>
              <a:gd name="connsiteY0" fmla="*/ 0 h 914400"/>
              <a:gd name="connsiteX1" fmla="*/ 638175 w 638175"/>
              <a:gd name="connsiteY1" fmla="*/ 0 h 914400"/>
              <a:gd name="connsiteX2" fmla="*/ 609603 w 638175"/>
              <a:gd name="connsiteY2" fmla="*/ 304797 h 914400"/>
              <a:gd name="connsiteX3" fmla="*/ 304797 w 638175"/>
              <a:gd name="connsiteY3" fmla="*/ 304797 h 914400"/>
              <a:gd name="connsiteX4" fmla="*/ 304797 w 638175"/>
              <a:gd name="connsiteY4" fmla="*/ 609603 h 914400"/>
              <a:gd name="connsiteX5" fmla="*/ 0 w 638175"/>
              <a:gd name="connsiteY5" fmla="*/ 914400 h 914400"/>
              <a:gd name="connsiteX6" fmla="*/ 0 w 638175"/>
              <a:gd name="connsiteY6" fmla="*/ 0 h 914400"/>
              <a:gd name="connsiteX0" fmla="*/ 0 w 638175"/>
              <a:gd name="connsiteY0" fmla="*/ 0 h 676275"/>
              <a:gd name="connsiteX1" fmla="*/ 638175 w 638175"/>
              <a:gd name="connsiteY1" fmla="*/ 0 h 676275"/>
              <a:gd name="connsiteX2" fmla="*/ 609603 w 638175"/>
              <a:gd name="connsiteY2" fmla="*/ 304797 h 676275"/>
              <a:gd name="connsiteX3" fmla="*/ 304797 w 638175"/>
              <a:gd name="connsiteY3" fmla="*/ 304797 h 676275"/>
              <a:gd name="connsiteX4" fmla="*/ 304797 w 638175"/>
              <a:gd name="connsiteY4" fmla="*/ 609603 h 676275"/>
              <a:gd name="connsiteX5" fmla="*/ 0 w 638175"/>
              <a:gd name="connsiteY5" fmla="*/ 676275 h 676275"/>
              <a:gd name="connsiteX6" fmla="*/ 0 w 638175"/>
              <a:gd name="connsiteY6" fmla="*/ 0 h 676275"/>
              <a:gd name="connsiteX0" fmla="*/ 0 w 638175"/>
              <a:gd name="connsiteY0" fmla="*/ 0 h 609603"/>
              <a:gd name="connsiteX1" fmla="*/ 638175 w 638175"/>
              <a:gd name="connsiteY1" fmla="*/ 0 h 609603"/>
              <a:gd name="connsiteX2" fmla="*/ 609603 w 638175"/>
              <a:gd name="connsiteY2" fmla="*/ 304797 h 609603"/>
              <a:gd name="connsiteX3" fmla="*/ 304797 w 638175"/>
              <a:gd name="connsiteY3" fmla="*/ 304797 h 609603"/>
              <a:gd name="connsiteX4" fmla="*/ 304797 w 638175"/>
              <a:gd name="connsiteY4" fmla="*/ 609603 h 609603"/>
              <a:gd name="connsiteX5" fmla="*/ 0 w 638175"/>
              <a:gd name="connsiteY5" fmla="*/ 590550 h 609603"/>
              <a:gd name="connsiteX6" fmla="*/ 0 w 638175"/>
              <a:gd name="connsiteY6" fmla="*/ 0 h 609603"/>
              <a:gd name="connsiteX0" fmla="*/ 0 w 638175"/>
              <a:gd name="connsiteY0" fmla="*/ 0 h 609603"/>
              <a:gd name="connsiteX1" fmla="*/ 638175 w 638175"/>
              <a:gd name="connsiteY1" fmla="*/ 0 h 609603"/>
              <a:gd name="connsiteX2" fmla="*/ 609603 w 638175"/>
              <a:gd name="connsiteY2" fmla="*/ 304797 h 609603"/>
              <a:gd name="connsiteX3" fmla="*/ 304797 w 638175"/>
              <a:gd name="connsiteY3" fmla="*/ 304797 h 609603"/>
              <a:gd name="connsiteX4" fmla="*/ 304797 w 638175"/>
              <a:gd name="connsiteY4" fmla="*/ 609603 h 609603"/>
              <a:gd name="connsiteX5" fmla="*/ 0 w 638175"/>
              <a:gd name="connsiteY5" fmla="*/ 609603 h 609603"/>
              <a:gd name="connsiteX6" fmla="*/ 0 w 638175"/>
              <a:gd name="connsiteY6" fmla="*/ 0 h 609603"/>
              <a:gd name="connsiteX0" fmla="*/ 0 w 638175"/>
              <a:gd name="connsiteY0" fmla="*/ 0 h 609603"/>
              <a:gd name="connsiteX1" fmla="*/ 638175 w 638175"/>
              <a:gd name="connsiteY1" fmla="*/ 0 h 609603"/>
              <a:gd name="connsiteX2" fmla="*/ 609603 w 638175"/>
              <a:gd name="connsiteY2" fmla="*/ 304797 h 609603"/>
              <a:gd name="connsiteX3" fmla="*/ 304797 w 638175"/>
              <a:gd name="connsiteY3" fmla="*/ 304797 h 609603"/>
              <a:gd name="connsiteX4" fmla="*/ 304797 w 638175"/>
              <a:gd name="connsiteY4" fmla="*/ 609603 h 609603"/>
              <a:gd name="connsiteX5" fmla="*/ 0 w 638175"/>
              <a:gd name="connsiteY5" fmla="*/ 609603 h 609603"/>
              <a:gd name="connsiteX6" fmla="*/ 0 w 638175"/>
              <a:gd name="connsiteY6" fmla="*/ 0 h 609603"/>
              <a:gd name="connsiteX0" fmla="*/ 0 w 609603"/>
              <a:gd name="connsiteY0" fmla="*/ 0 h 609603"/>
              <a:gd name="connsiteX1" fmla="*/ 590550 w 609603"/>
              <a:gd name="connsiteY1" fmla="*/ 0 h 609603"/>
              <a:gd name="connsiteX2" fmla="*/ 609603 w 609603"/>
              <a:gd name="connsiteY2" fmla="*/ 304797 h 609603"/>
              <a:gd name="connsiteX3" fmla="*/ 304797 w 609603"/>
              <a:gd name="connsiteY3" fmla="*/ 304797 h 609603"/>
              <a:gd name="connsiteX4" fmla="*/ 304797 w 609603"/>
              <a:gd name="connsiteY4" fmla="*/ 609603 h 609603"/>
              <a:gd name="connsiteX5" fmla="*/ 0 w 609603"/>
              <a:gd name="connsiteY5" fmla="*/ 609603 h 609603"/>
              <a:gd name="connsiteX6" fmla="*/ 0 w 609603"/>
              <a:gd name="connsiteY6" fmla="*/ 0 h 609603"/>
              <a:gd name="connsiteX0" fmla="*/ 0 w 609603"/>
              <a:gd name="connsiteY0" fmla="*/ 0 h 609603"/>
              <a:gd name="connsiteX1" fmla="*/ 609603 w 609603"/>
              <a:gd name="connsiteY1" fmla="*/ 0 h 609603"/>
              <a:gd name="connsiteX2" fmla="*/ 609603 w 609603"/>
              <a:gd name="connsiteY2" fmla="*/ 304797 h 609603"/>
              <a:gd name="connsiteX3" fmla="*/ 304797 w 609603"/>
              <a:gd name="connsiteY3" fmla="*/ 304797 h 609603"/>
              <a:gd name="connsiteX4" fmla="*/ 304797 w 609603"/>
              <a:gd name="connsiteY4" fmla="*/ 609603 h 609603"/>
              <a:gd name="connsiteX5" fmla="*/ 0 w 609603"/>
              <a:gd name="connsiteY5" fmla="*/ 609603 h 609603"/>
              <a:gd name="connsiteX6" fmla="*/ 0 w 609603"/>
              <a:gd name="connsiteY6" fmla="*/ 0 h 609603"/>
              <a:gd name="connsiteX0" fmla="*/ 0 w 609604"/>
              <a:gd name="connsiteY0" fmla="*/ 0 h 609603"/>
              <a:gd name="connsiteX1" fmla="*/ 609603 w 609604"/>
              <a:gd name="connsiteY1" fmla="*/ 0 h 609603"/>
              <a:gd name="connsiteX2" fmla="*/ 609604 w 609604"/>
              <a:gd name="connsiteY2" fmla="*/ 303708 h 609603"/>
              <a:gd name="connsiteX3" fmla="*/ 304797 w 609604"/>
              <a:gd name="connsiteY3" fmla="*/ 304797 h 609603"/>
              <a:gd name="connsiteX4" fmla="*/ 304797 w 609604"/>
              <a:gd name="connsiteY4" fmla="*/ 609603 h 609603"/>
              <a:gd name="connsiteX5" fmla="*/ 0 w 609604"/>
              <a:gd name="connsiteY5" fmla="*/ 609603 h 609603"/>
              <a:gd name="connsiteX6" fmla="*/ 0 w 609604"/>
              <a:gd name="connsiteY6" fmla="*/ 0 h 609603"/>
              <a:gd name="connsiteX0" fmla="*/ 0 w 609605"/>
              <a:gd name="connsiteY0" fmla="*/ 0 h 609603"/>
              <a:gd name="connsiteX1" fmla="*/ 609603 w 609605"/>
              <a:gd name="connsiteY1" fmla="*/ 0 h 609603"/>
              <a:gd name="connsiteX2" fmla="*/ 609605 w 609605"/>
              <a:gd name="connsiteY2" fmla="*/ 305886 h 609603"/>
              <a:gd name="connsiteX3" fmla="*/ 304797 w 609605"/>
              <a:gd name="connsiteY3" fmla="*/ 304797 h 609603"/>
              <a:gd name="connsiteX4" fmla="*/ 304797 w 609605"/>
              <a:gd name="connsiteY4" fmla="*/ 609603 h 609603"/>
              <a:gd name="connsiteX5" fmla="*/ 0 w 609605"/>
              <a:gd name="connsiteY5" fmla="*/ 609603 h 609603"/>
              <a:gd name="connsiteX6" fmla="*/ 0 w 609605"/>
              <a:gd name="connsiteY6" fmla="*/ 0 h 609603"/>
              <a:gd name="connsiteX0" fmla="*/ 0 w 609605"/>
              <a:gd name="connsiteY0" fmla="*/ 0 h 609603"/>
              <a:gd name="connsiteX1" fmla="*/ 609603 w 609605"/>
              <a:gd name="connsiteY1" fmla="*/ 0 h 609603"/>
              <a:gd name="connsiteX2" fmla="*/ 609605 w 609605"/>
              <a:gd name="connsiteY2" fmla="*/ 305886 h 609603"/>
              <a:gd name="connsiteX3" fmla="*/ 304797 w 609605"/>
              <a:gd name="connsiteY3" fmla="*/ 304797 h 609603"/>
              <a:gd name="connsiteX4" fmla="*/ 304797 w 609605"/>
              <a:gd name="connsiteY4" fmla="*/ 609603 h 609603"/>
              <a:gd name="connsiteX5" fmla="*/ 0 w 609605"/>
              <a:gd name="connsiteY5" fmla="*/ 609603 h 609603"/>
              <a:gd name="connsiteX6" fmla="*/ 0 w 609605"/>
              <a:gd name="connsiteY6" fmla="*/ 0 h 609603"/>
              <a:gd name="connsiteX0" fmla="*/ 0 w 611933"/>
              <a:gd name="connsiteY0" fmla="*/ 0 h 609603"/>
              <a:gd name="connsiteX1" fmla="*/ 609603 w 611933"/>
              <a:gd name="connsiteY1" fmla="*/ 0 h 609603"/>
              <a:gd name="connsiteX2" fmla="*/ 609605 w 611933"/>
              <a:gd name="connsiteY2" fmla="*/ 305886 h 609603"/>
              <a:gd name="connsiteX3" fmla="*/ 304797 w 611933"/>
              <a:gd name="connsiteY3" fmla="*/ 304797 h 609603"/>
              <a:gd name="connsiteX4" fmla="*/ 304797 w 611933"/>
              <a:gd name="connsiteY4" fmla="*/ 609603 h 609603"/>
              <a:gd name="connsiteX5" fmla="*/ 0 w 611933"/>
              <a:gd name="connsiteY5" fmla="*/ 609603 h 609603"/>
              <a:gd name="connsiteX6" fmla="*/ 0 w 611933"/>
              <a:gd name="connsiteY6" fmla="*/ 0 h 609603"/>
              <a:gd name="connsiteX0" fmla="*/ 0 w 613781"/>
              <a:gd name="connsiteY0" fmla="*/ 0 h 609603"/>
              <a:gd name="connsiteX1" fmla="*/ 609603 w 613781"/>
              <a:gd name="connsiteY1" fmla="*/ 0 h 609603"/>
              <a:gd name="connsiteX2" fmla="*/ 611934 w 613781"/>
              <a:gd name="connsiteY2" fmla="*/ 309154 h 609603"/>
              <a:gd name="connsiteX3" fmla="*/ 304797 w 613781"/>
              <a:gd name="connsiteY3" fmla="*/ 304797 h 609603"/>
              <a:gd name="connsiteX4" fmla="*/ 304797 w 613781"/>
              <a:gd name="connsiteY4" fmla="*/ 609603 h 609603"/>
              <a:gd name="connsiteX5" fmla="*/ 0 w 613781"/>
              <a:gd name="connsiteY5" fmla="*/ 609603 h 609603"/>
              <a:gd name="connsiteX6" fmla="*/ 0 w 613781"/>
              <a:gd name="connsiteY6" fmla="*/ 0 h 609603"/>
              <a:gd name="connsiteX0" fmla="*/ 0 w 613781"/>
              <a:gd name="connsiteY0" fmla="*/ 0 h 609603"/>
              <a:gd name="connsiteX1" fmla="*/ 609603 w 613781"/>
              <a:gd name="connsiteY1" fmla="*/ 0 h 609603"/>
              <a:gd name="connsiteX2" fmla="*/ 611934 w 613781"/>
              <a:gd name="connsiteY2" fmla="*/ 309154 h 609603"/>
              <a:gd name="connsiteX3" fmla="*/ 307419 w 613781"/>
              <a:gd name="connsiteY3" fmla="*/ 306975 h 609603"/>
              <a:gd name="connsiteX4" fmla="*/ 304797 w 613781"/>
              <a:gd name="connsiteY4" fmla="*/ 609603 h 609603"/>
              <a:gd name="connsiteX5" fmla="*/ 0 w 613781"/>
              <a:gd name="connsiteY5" fmla="*/ 609603 h 609603"/>
              <a:gd name="connsiteX6" fmla="*/ 0 w 613781"/>
              <a:gd name="connsiteY6" fmla="*/ 0 h 609603"/>
              <a:gd name="connsiteX0" fmla="*/ 0 w 615368"/>
              <a:gd name="connsiteY0" fmla="*/ 0 h 609603"/>
              <a:gd name="connsiteX1" fmla="*/ 609603 w 615368"/>
              <a:gd name="connsiteY1" fmla="*/ 0 h 609603"/>
              <a:gd name="connsiteX2" fmla="*/ 613782 w 615368"/>
              <a:gd name="connsiteY2" fmla="*/ 310243 h 609603"/>
              <a:gd name="connsiteX3" fmla="*/ 307419 w 615368"/>
              <a:gd name="connsiteY3" fmla="*/ 306975 h 609603"/>
              <a:gd name="connsiteX4" fmla="*/ 304797 w 615368"/>
              <a:gd name="connsiteY4" fmla="*/ 609603 h 609603"/>
              <a:gd name="connsiteX5" fmla="*/ 0 w 615368"/>
              <a:gd name="connsiteY5" fmla="*/ 609603 h 609603"/>
              <a:gd name="connsiteX6" fmla="*/ 0 w 615368"/>
              <a:gd name="connsiteY6" fmla="*/ 0 h 609603"/>
              <a:gd name="connsiteX0" fmla="*/ 0 w 615368"/>
              <a:gd name="connsiteY0" fmla="*/ 0 h 609603"/>
              <a:gd name="connsiteX1" fmla="*/ 609603 w 615368"/>
              <a:gd name="connsiteY1" fmla="*/ 0 h 609603"/>
              <a:gd name="connsiteX2" fmla="*/ 613782 w 615368"/>
              <a:gd name="connsiteY2" fmla="*/ 310243 h 609603"/>
              <a:gd name="connsiteX3" fmla="*/ 310039 w 615368"/>
              <a:gd name="connsiteY3" fmla="*/ 148002 h 609603"/>
              <a:gd name="connsiteX4" fmla="*/ 304797 w 615368"/>
              <a:gd name="connsiteY4" fmla="*/ 609603 h 609603"/>
              <a:gd name="connsiteX5" fmla="*/ 0 w 615368"/>
              <a:gd name="connsiteY5" fmla="*/ 609603 h 609603"/>
              <a:gd name="connsiteX6" fmla="*/ 0 w 615368"/>
              <a:gd name="connsiteY6" fmla="*/ 0 h 609603"/>
              <a:gd name="connsiteX0" fmla="*/ 0 w 616783"/>
              <a:gd name="connsiteY0" fmla="*/ 0 h 609603"/>
              <a:gd name="connsiteX1" fmla="*/ 609603 w 616783"/>
              <a:gd name="connsiteY1" fmla="*/ 0 h 609603"/>
              <a:gd name="connsiteX2" fmla="*/ 615369 w 616783"/>
              <a:gd name="connsiteY2" fmla="*/ 150182 h 609603"/>
              <a:gd name="connsiteX3" fmla="*/ 310039 w 616783"/>
              <a:gd name="connsiteY3" fmla="*/ 148002 h 609603"/>
              <a:gd name="connsiteX4" fmla="*/ 304797 w 616783"/>
              <a:gd name="connsiteY4" fmla="*/ 609603 h 609603"/>
              <a:gd name="connsiteX5" fmla="*/ 0 w 616783"/>
              <a:gd name="connsiteY5" fmla="*/ 609603 h 609603"/>
              <a:gd name="connsiteX6" fmla="*/ 0 w 616783"/>
              <a:gd name="connsiteY6" fmla="*/ 0 h 609603"/>
              <a:gd name="connsiteX0" fmla="*/ 0 w 618073"/>
              <a:gd name="connsiteY0" fmla="*/ 0 h 609603"/>
              <a:gd name="connsiteX1" fmla="*/ 609603 w 618073"/>
              <a:gd name="connsiteY1" fmla="*/ 0 h 609603"/>
              <a:gd name="connsiteX2" fmla="*/ 616784 w 618073"/>
              <a:gd name="connsiteY2" fmla="*/ 149094 h 609603"/>
              <a:gd name="connsiteX3" fmla="*/ 310039 w 618073"/>
              <a:gd name="connsiteY3" fmla="*/ 148002 h 609603"/>
              <a:gd name="connsiteX4" fmla="*/ 304797 w 618073"/>
              <a:gd name="connsiteY4" fmla="*/ 609603 h 609603"/>
              <a:gd name="connsiteX5" fmla="*/ 0 w 618073"/>
              <a:gd name="connsiteY5" fmla="*/ 609603 h 609603"/>
              <a:gd name="connsiteX6" fmla="*/ 0 w 618073"/>
              <a:gd name="connsiteY6" fmla="*/ 0 h 609603"/>
              <a:gd name="connsiteX0" fmla="*/ 0 w 871701"/>
              <a:gd name="connsiteY0" fmla="*/ 0 h 609603"/>
              <a:gd name="connsiteX1" fmla="*/ 871701 w 871701"/>
              <a:gd name="connsiteY1" fmla="*/ 0 h 609603"/>
              <a:gd name="connsiteX2" fmla="*/ 616784 w 871701"/>
              <a:gd name="connsiteY2" fmla="*/ 149094 h 609603"/>
              <a:gd name="connsiteX3" fmla="*/ 310039 w 871701"/>
              <a:gd name="connsiteY3" fmla="*/ 148002 h 609603"/>
              <a:gd name="connsiteX4" fmla="*/ 304797 w 871701"/>
              <a:gd name="connsiteY4" fmla="*/ 609603 h 609603"/>
              <a:gd name="connsiteX5" fmla="*/ 0 w 871701"/>
              <a:gd name="connsiteY5" fmla="*/ 609603 h 609603"/>
              <a:gd name="connsiteX6" fmla="*/ 0 w 871701"/>
              <a:gd name="connsiteY6" fmla="*/ 0 h 609603"/>
              <a:gd name="connsiteX0" fmla="*/ 0 w 874031"/>
              <a:gd name="connsiteY0" fmla="*/ 0 h 609603"/>
              <a:gd name="connsiteX1" fmla="*/ 871701 w 874031"/>
              <a:gd name="connsiteY1" fmla="*/ 0 h 609603"/>
              <a:gd name="connsiteX2" fmla="*/ 871702 w 874031"/>
              <a:gd name="connsiteY2" fmla="*/ 149094 h 609603"/>
              <a:gd name="connsiteX3" fmla="*/ 310039 w 874031"/>
              <a:gd name="connsiteY3" fmla="*/ 148002 h 609603"/>
              <a:gd name="connsiteX4" fmla="*/ 304797 w 874031"/>
              <a:gd name="connsiteY4" fmla="*/ 609603 h 609603"/>
              <a:gd name="connsiteX5" fmla="*/ 0 w 874031"/>
              <a:gd name="connsiteY5" fmla="*/ 609603 h 609603"/>
              <a:gd name="connsiteX6" fmla="*/ 0 w 874031"/>
              <a:gd name="connsiteY6" fmla="*/ 0 h 609603"/>
              <a:gd name="connsiteX0" fmla="*/ 0 w 1721970"/>
              <a:gd name="connsiteY0" fmla="*/ 0 h 609603"/>
              <a:gd name="connsiteX1" fmla="*/ 1721970 w 1721970"/>
              <a:gd name="connsiteY1" fmla="*/ 0 h 609603"/>
              <a:gd name="connsiteX2" fmla="*/ 871702 w 1721970"/>
              <a:gd name="connsiteY2" fmla="*/ 149094 h 609603"/>
              <a:gd name="connsiteX3" fmla="*/ 310039 w 1721970"/>
              <a:gd name="connsiteY3" fmla="*/ 148002 h 609603"/>
              <a:gd name="connsiteX4" fmla="*/ 304797 w 1721970"/>
              <a:gd name="connsiteY4" fmla="*/ 609603 h 609603"/>
              <a:gd name="connsiteX5" fmla="*/ 0 w 1721970"/>
              <a:gd name="connsiteY5" fmla="*/ 609603 h 609603"/>
              <a:gd name="connsiteX6" fmla="*/ 0 w 1721970"/>
              <a:gd name="connsiteY6" fmla="*/ 0 h 609603"/>
              <a:gd name="connsiteX0" fmla="*/ 0 w 1724300"/>
              <a:gd name="connsiteY0" fmla="*/ 0 h 609603"/>
              <a:gd name="connsiteX1" fmla="*/ 1721970 w 1724300"/>
              <a:gd name="connsiteY1" fmla="*/ 0 h 609603"/>
              <a:gd name="connsiteX2" fmla="*/ 1721971 w 1724300"/>
              <a:gd name="connsiteY2" fmla="*/ 150195 h 609603"/>
              <a:gd name="connsiteX3" fmla="*/ 310039 w 1724300"/>
              <a:gd name="connsiteY3" fmla="*/ 148002 h 609603"/>
              <a:gd name="connsiteX4" fmla="*/ 304797 w 1724300"/>
              <a:gd name="connsiteY4" fmla="*/ 609603 h 609603"/>
              <a:gd name="connsiteX5" fmla="*/ 0 w 1724300"/>
              <a:gd name="connsiteY5" fmla="*/ 609603 h 609603"/>
              <a:gd name="connsiteX6" fmla="*/ 0 w 1724300"/>
              <a:gd name="connsiteY6" fmla="*/ 0 h 609603"/>
              <a:gd name="connsiteX0" fmla="*/ 0 w 1724300"/>
              <a:gd name="connsiteY0" fmla="*/ 0 h 609603"/>
              <a:gd name="connsiteX1" fmla="*/ 1721970 w 1724300"/>
              <a:gd name="connsiteY1" fmla="*/ 0 h 609603"/>
              <a:gd name="connsiteX2" fmla="*/ 1721971 w 1724300"/>
              <a:gd name="connsiteY2" fmla="*/ 150195 h 609603"/>
              <a:gd name="connsiteX3" fmla="*/ 310038 w 1724300"/>
              <a:gd name="connsiteY3" fmla="*/ 156968 h 609603"/>
              <a:gd name="connsiteX4" fmla="*/ 304797 w 1724300"/>
              <a:gd name="connsiteY4" fmla="*/ 609603 h 609603"/>
              <a:gd name="connsiteX5" fmla="*/ 0 w 1724300"/>
              <a:gd name="connsiteY5" fmla="*/ 609603 h 609603"/>
              <a:gd name="connsiteX6" fmla="*/ 0 w 1724300"/>
              <a:gd name="connsiteY6" fmla="*/ 0 h 609603"/>
              <a:gd name="connsiteX0" fmla="*/ 0 w 1724300"/>
              <a:gd name="connsiteY0" fmla="*/ 0 h 609603"/>
              <a:gd name="connsiteX1" fmla="*/ 1721970 w 1724300"/>
              <a:gd name="connsiteY1" fmla="*/ 0 h 609603"/>
              <a:gd name="connsiteX2" fmla="*/ 1721971 w 1724300"/>
              <a:gd name="connsiteY2" fmla="*/ 150195 h 609603"/>
              <a:gd name="connsiteX3" fmla="*/ 306417 w 1724300"/>
              <a:gd name="connsiteY3" fmla="*/ 152486 h 609603"/>
              <a:gd name="connsiteX4" fmla="*/ 304797 w 1724300"/>
              <a:gd name="connsiteY4" fmla="*/ 609603 h 609603"/>
              <a:gd name="connsiteX5" fmla="*/ 0 w 1724300"/>
              <a:gd name="connsiteY5" fmla="*/ 609603 h 609603"/>
              <a:gd name="connsiteX6" fmla="*/ 0 w 1724300"/>
              <a:gd name="connsiteY6" fmla="*/ 0 h 609603"/>
              <a:gd name="connsiteX0" fmla="*/ 29536 w 1753836"/>
              <a:gd name="connsiteY0" fmla="*/ 0 h 627890"/>
              <a:gd name="connsiteX1" fmla="*/ 1751506 w 1753836"/>
              <a:gd name="connsiteY1" fmla="*/ 0 h 627890"/>
              <a:gd name="connsiteX2" fmla="*/ 1751507 w 1753836"/>
              <a:gd name="connsiteY2" fmla="*/ 150195 h 627890"/>
              <a:gd name="connsiteX3" fmla="*/ 335953 w 1753836"/>
              <a:gd name="connsiteY3" fmla="*/ 152486 h 627890"/>
              <a:gd name="connsiteX4" fmla="*/ 334333 w 1753836"/>
              <a:gd name="connsiteY4" fmla="*/ 609603 h 627890"/>
              <a:gd name="connsiteX5" fmla="*/ 0 w 1753836"/>
              <a:gd name="connsiteY5" fmla="*/ 627890 h 627890"/>
              <a:gd name="connsiteX6" fmla="*/ 29536 w 1753836"/>
              <a:gd name="connsiteY6" fmla="*/ 0 h 627890"/>
              <a:gd name="connsiteX0" fmla="*/ 44304 w 1768604"/>
              <a:gd name="connsiteY0" fmla="*/ 0 h 609604"/>
              <a:gd name="connsiteX1" fmla="*/ 1766274 w 1768604"/>
              <a:gd name="connsiteY1" fmla="*/ 0 h 609604"/>
              <a:gd name="connsiteX2" fmla="*/ 1766275 w 1768604"/>
              <a:gd name="connsiteY2" fmla="*/ 150195 h 609604"/>
              <a:gd name="connsiteX3" fmla="*/ 350721 w 1768604"/>
              <a:gd name="connsiteY3" fmla="*/ 152486 h 609604"/>
              <a:gd name="connsiteX4" fmla="*/ 349101 w 1768604"/>
              <a:gd name="connsiteY4" fmla="*/ 609603 h 609604"/>
              <a:gd name="connsiteX5" fmla="*/ 0 w 1768604"/>
              <a:gd name="connsiteY5" fmla="*/ 609604 h 609604"/>
              <a:gd name="connsiteX6" fmla="*/ 44304 w 1768604"/>
              <a:gd name="connsiteY6" fmla="*/ 0 h 609604"/>
              <a:gd name="connsiteX0" fmla="*/ 44304 w 2312646"/>
              <a:gd name="connsiteY0" fmla="*/ 0 h 609604"/>
              <a:gd name="connsiteX1" fmla="*/ 2312646 w 2312646"/>
              <a:gd name="connsiteY1" fmla="*/ 6095 h 609604"/>
              <a:gd name="connsiteX2" fmla="*/ 1766275 w 2312646"/>
              <a:gd name="connsiteY2" fmla="*/ 150195 h 609604"/>
              <a:gd name="connsiteX3" fmla="*/ 350721 w 2312646"/>
              <a:gd name="connsiteY3" fmla="*/ 152486 h 609604"/>
              <a:gd name="connsiteX4" fmla="*/ 349101 w 2312646"/>
              <a:gd name="connsiteY4" fmla="*/ 609603 h 609604"/>
              <a:gd name="connsiteX5" fmla="*/ 0 w 2312646"/>
              <a:gd name="connsiteY5" fmla="*/ 609604 h 609604"/>
              <a:gd name="connsiteX6" fmla="*/ 44304 w 2312646"/>
              <a:gd name="connsiteY6" fmla="*/ 0 h 609604"/>
              <a:gd name="connsiteX0" fmla="*/ 44304 w 2312646"/>
              <a:gd name="connsiteY0" fmla="*/ 0 h 609604"/>
              <a:gd name="connsiteX1" fmla="*/ 2312646 w 2312646"/>
              <a:gd name="connsiteY1" fmla="*/ 6095 h 609604"/>
              <a:gd name="connsiteX2" fmla="*/ 2297879 w 2312646"/>
              <a:gd name="connsiteY2" fmla="*/ 156290 h 609604"/>
              <a:gd name="connsiteX3" fmla="*/ 350721 w 2312646"/>
              <a:gd name="connsiteY3" fmla="*/ 152486 h 609604"/>
              <a:gd name="connsiteX4" fmla="*/ 349101 w 2312646"/>
              <a:gd name="connsiteY4" fmla="*/ 609603 h 609604"/>
              <a:gd name="connsiteX5" fmla="*/ 0 w 2312646"/>
              <a:gd name="connsiteY5" fmla="*/ 609604 h 609604"/>
              <a:gd name="connsiteX6" fmla="*/ 44304 w 2312646"/>
              <a:gd name="connsiteY6" fmla="*/ 0 h 609604"/>
              <a:gd name="connsiteX0" fmla="*/ 44304 w 2563760"/>
              <a:gd name="connsiteY0" fmla="*/ 0 h 609604"/>
              <a:gd name="connsiteX1" fmla="*/ 2312646 w 2563760"/>
              <a:gd name="connsiteY1" fmla="*/ 6095 h 609604"/>
              <a:gd name="connsiteX2" fmla="*/ 2563681 w 2563760"/>
              <a:gd name="connsiteY2" fmla="*/ 168480 h 609604"/>
              <a:gd name="connsiteX3" fmla="*/ 350721 w 2563760"/>
              <a:gd name="connsiteY3" fmla="*/ 152486 h 609604"/>
              <a:gd name="connsiteX4" fmla="*/ 349101 w 2563760"/>
              <a:gd name="connsiteY4" fmla="*/ 609603 h 609604"/>
              <a:gd name="connsiteX5" fmla="*/ 0 w 2563760"/>
              <a:gd name="connsiteY5" fmla="*/ 609604 h 609604"/>
              <a:gd name="connsiteX6" fmla="*/ 44304 w 2563760"/>
              <a:gd name="connsiteY6" fmla="*/ 0 h 609604"/>
              <a:gd name="connsiteX0" fmla="*/ 44304 w 2566010"/>
              <a:gd name="connsiteY0" fmla="*/ 0 h 609604"/>
              <a:gd name="connsiteX1" fmla="*/ 2563681 w 2566010"/>
              <a:gd name="connsiteY1" fmla="*/ 0 h 609604"/>
              <a:gd name="connsiteX2" fmla="*/ 2563681 w 2566010"/>
              <a:gd name="connsiteY2" fmla="*/ 168480 h 609604"/>
              <a:gd name="connsiteX3" fmla="*/ 350721 w 2566010"/>
              <a:gd name="connsiteY3" fmla="*/ 152486 h 609604"/>
              <a:gd name="connsiteX4" fmla="*/ 349101 w 2566010"/>
              <a:gd name="connsiteY4" fmla="*/ 609603 h 609604"/>
              <a:gd name="connsiteX5" fmla="*/ 0 w 2566010"/>
              <a:gd name="connsiteY5" fmla="*/ 609604 h 609604"/>
              <a:gd name="connsiteX6" fmla="*/ 44304 w 2566010"/>
              <a:gd name="connsiteY6" fmla="*/ 0 h 609604"/>
              <a:gd name="connsiteX0" fmla="*/ 44304 w 2563681"/>
              <a:gd name="connsiteY0" fmla="*/ 0 h 609604"/>
              <a:gd name="connsiteX1" fmla="*/ 2563681 w 2563681"/>
              <a:gd name="connsiteY1" fmla="*/ 0 h 609604"/>
              <a:gd name="connsiteX2" fmla="*/ 2534148 w 2563681"/>
              <a:gd name="connsiteY2" fmla="*/ 156289 h 609604"/>
              <a:gd name="connsiteX3" fmla="*/ 350721 w 2563681"/>
              <a:gd name="connsiteY3" fmla="*/ 152486 h 609604"/>
              <a:gd name="connsiteX4" fmla="*/ 349101 w 2563681"/>
              <a:gd name="connsiteY4" fmla="*/ 609603 h 609604"/>
              <a:gd name="connsiteX5" fmla="*/ 0 w 2563681"/>
              <a:gd name="connsiteY5" fmla="*/ 609604 h 609604"/>
              <a:gd name="connsiteX6" fmla="*/ 44304 w 2563681"/>
              <a:gd name="connsiteY6" fmla="*/ 0 h 609604"/>
              <a:gd name="connsiteX0" fmla="*/ 44304 w 2563681"/>
              <a:gd name="connsiteY0" fmla="*/ 0 h 609604"/>
              <a:gd name="connsiteX1" fmla="*/ 2563681 w 2563681"/>
              <a:gd name="connsiteY1" fmla="*/ 0 h 609604"/>
              <a:gd name="connsiteX2" fmla="*/ 2548914 w 2563681"/>
              <a:gd name="connsiteY2" fmla="*/ 168479 h 609604"/>
              <a:gd name="connsiteX3" fmla="*/ 350721 w 2563681"/>
              <a:gd name="connsiteY3" fmla="*/ 152486 h 609604"/>
              <a:gd name="connsiteX4" fmla="*/ 349101 w 2563681"/>
              <a:gd name="connsiteY4" fmla="*/ 609603 h 609604"/>
              <a:gd name="connsiteX5" fmla="*/ 0 w 2563681"/>
              <a:gd name="connsiteY5" fmla="*/ 609604 h 609604"/>
              <a:gd name="connsiteX6" fmla="*/ 44304 w 2563681"/>
              <a:gd name="connsiteY6" fmla="*/ 0 h 609604"/>
              <a:gd name="connsiteX0" fmla="*/ 44304 w 2566440"/>
              <a:gd name="connsiteY0" fmla="*/ 0 h 609604"/>
              <a:gd name="connsiteX1" fmla="*/ 2563681 w 2566440"/>
              <a:gd name="connsiteY1" fmla="*/ 0 h 609604"/>
              <a:gd name="connsiteX2" fmla="*/ 2564250 w 2566440"/>
              <a:gd name="connsiteY2" fmla="*/ 166369 h 609604"/>
              <a:gd name="connsiteX3" fmla="*/ 350721 w 2566440"/>
              <a:gd name="connsiteY3" fmla="*/ 152486 h 609604"/>
              <a:gd name="connsiteX4" fmla="*/ 349101 w 2566440"/>
              <a:gd name="connsiteY4" fmla="*/ 609603 h 609604"/>
              <a:gd name="connsiteX5" fmla="*/ 0 w 2566440"/>
              <a:gd name="connsiteY5" fmla="*/ 609604 h 609604"/>
              <a:gd name="connsiteX6" fmla="*/ 44304 w 2566440"/>
              <a:gd name="connsiteY6" fmla="*/ 0 h 609604"/>
              <a:gd name="connsiteX0" fmla="*/ 44304 w 2575525"/>
              <a:gd name="connsiteY0" fmla="*/ 0 h 609604"/>
              <a:gd name="connsiteX1" fmla="*/ 2563681 w 2575525"/>
              <a:gd name="connsiteY1" fmla="*/ 0 h 609604"/>
              <a:gd name="connsiteX2" fmla="*/ 2574473 w 2575525"/>
              <a:gd name="connsiteY2" fmla="*/ 157929 h 609604"/>
              <a:gd name="connsiteX3" fmla="*/ 350721 w 2575525"/>
              <a:gd name="connsiteY3" fmla="*/ 152486 h 609604"/>
              <a:gd name="connsiteX4" fmla="*/ 349101 w 2575525"/>
              <a:gd name="connsiteY4" fmla="*/ 609603 h 609604"/>
              <a:gd name="connsiteX5" fmla="*/ 0 w 2575525"/>
              <a:gd name="connsiteY5" fmla="*/ 609604 h 609604"/>
              <a:gd name="connsiteX6" fmla="*/ 44304 w 2575525"/>
              <a:gd name="connsiteY6" fmla="*/ 0 h 609604"/>
              <a:gd name="connsiteX0" fmla="*/ 44304 w 2575525"/>
              <a:gd name="connsiteY0" fmla="*/ 0 h 653911"/>
              <a:gd name="connsiteX1" fmla="*/ 2563681 w 2575525"/>
              <a:gd name="connsiteY1" fmla="*/ 0 h 653911"/>
              <a:gd name="connsiteX2" fmla="*/ 2574473 w 2575525"/>
              <a:gd name="connsiteY2" fmla="*/ 157929 h 653911"/>
              <a:gd name="connsiteX3" fmla="*/ 350721 w 2575525"/>
              <a:gd name="connsiteY3" fmla="*/ 152486 h 653911"/>
              <a:gd name="connsiteX4" fmla="*/ 333766 w 2575525"/>
              <a:gd name="connsiteY4" fmla="*/ 653911 h 653911"/>
              <a:gd name="connsiteX5" fmla="*/ 0 w 2575525"/>
              <a:gd name="connsiteY5" fmla="*/ 609604 h 653911"/>
              <a:gd name="connsiteX6" fmla="*/ 44304 w 2575525"/>
              <a:gd name="connsiteY6" fmla="*/ 0 h 653911"/>
              <a:gd name="connsiteX0" fmla="*/ 34081 w 2565302"/>
              <a:gd name="connsiteY0" fmla="*/ 0 h 653911"/>
              <a:gd name="connsiteX1" fmla="*/ 2553458 w 2565302"/>
              <a:gd name="connsiteY1" fmla="*/ 0 h 653911"/>
              <a:gd name="connsiteX2" fmla="*/ 2564250 w 2565302"/>
              <a:gd name="connsiteY2" fmla="*/ 157929 h 653911"/>
              <a:gd name="connsiteX3" fmla="*/ 340498 w 2565302"/>
              <a:gd name="connsiteY3" fmla="*/ 152486 h 653911"/>
              <a:gd name="connsiteX4" fmla="*/ 323543 w 2565302"/>
              <a:gd name="connsiteY4" fmla="*/ 653911 h 653911"/>
              <a:gd name="connsiteX5" fmla="*/ 0 w 2565302"/>
              <a:gd name="connsiteY5" fmla="*/ 653911 h 653911"/>
              <a:gd name="connsiteX6" fmla="*/ 34081 w 2565302"/>
              <a:gd name="connsiteY6" fmla="*/ 0 h 653911"/>
              <a:gd name="connsiteX0" fmla="*/ 13635 w 2565302"/>
              <a:gd name="connsiteY0" fmla="*/ 0 h 653911"/>
              <a:gd name="connsiteX1" fmla="*/ 2553458 w 2565302"/>
              <a:gd name="connsiteY1" fmla="*/ 0 h 653911"/>
              <a:gd name="connsiteX2" fmla="*/ 2564250 w 2565302"/>
              <a:gd name="connsiteY2" fmla="*/ 157929 h 653911"/>
              <a:gd name="connsiteX3" fmla="*/ 340498 w 2565302"/>
              <a:gd name="connsiteY3" fmla="*/ 152486 h 653911"/>
              <a:gd name="connsiteX4" fmla="*/ 323543 w 2565302"/>
              <a:gd name="connsiteY4" fmla="*/ 653911 h 653911"/>
              <a:gd name="connsiteX5" fmla="*/ 0 w 2565302"/>
              <a:gd name="connsiteY5" fmla="*/ 653911 h 653911"/>
              <a:gd name="connsiteX6" fmla="*/ 13635 w 2565302"/>
              <a:gd name="connsiteY6" fmla="*/ 0 h 653911"/>
              <a:gd name="connsiteX0" fmla="*/ 13635 w 2568824"/>
              <a:gd name="connsiteY0" fmla="*/ 0 h 653911"/>
              <a:gd name="connsiteX1" fmla="*/ 2568794 w 2568824"/>
              <a:gd name="connsiteY1" fmla="*/ 0 h 653911"/>
              <a:gd name="connsiteX2" fmla="*/ 2564250 w 2568824"/>
              <a:gd name="connsiteY2" fmla="*/ 157929 h 653911"/>
              <a:gd name="connsiteX3" fmla="*/ 340498 w 2568824"/>
              <a:gd name="connsiteY3" fmla="*/ 152486 h 653911"/>
              <a:gd name="connsiteX4" fmla="*/ 323543 w 2568824"/>
              <a:gd name="connsiteY4" fmla="*/ 653911 h 653911"/>
              <a:gd name="connsiteX5" fmla="*/ 0 w 2568824"/>
              <a:gd name="connsiteY5" fmla="*/ 653911 h 653911"/>
              <a:gd name="connsiteX6" fmla="*/ 13635 w 2568824"/>
              <a:gd name="connsiteY6" fmla="*/ 0 h 653911"/>
              <a:gd name="connsiteX0" fmla="*/ 13635 w 2564372"/>
              <a:gd name="connsiteY0" fmla="*/ 0 h 653911"/>
              <a:gd name="connsiteX1" fmla="*/ 2404623 w 2564372"/>
              <a:gd name="connsiteY1" fmla="*/ 0 h 653911"/>
              <a:gd name="connsiteX2" fmla="*/ 2564250 w 2564372"/>
              <a:gd name="connsiteY2" fmla="*/ 157929 h 653911"/>
              <a:gd name="connsiteX3" fmla="*/ 340498 w 2564372"/>
              <a:gd name="connsiteY3" fmla="*/ 152486 h 653911"/>
              <a:gd name="connsiteX4" fmla="*/ 323543 w 2564372"/>
              <a:gd name="connsiteY4" fmla="*/ 653911 h 653911"/>
              <a:gd name="connsiteX5" fmla="*/ 0 w 2564372"/>
              <a:gd name="connsiteY5" fmla="*/ 653911 h 653911"/>
              <a:gd name="connsiteX6" fmla="*/ 13635 w 2564372"/>
              <a:gd name="connsiteY6" fmla="*/ 0 h 653911"/>
              <a:gd name="connsiteX0" fmla="*/ 13635 w 2404653"/>
              <a:gd name="connsiteY0" fmla="*/ 0 h 653911"/>
              <a:gd name="connsiteX1" fmla="*/ 2404623 w 2404653"/>
              <a:gd name="connsiteY1" fmla="*/ 0 h 653911"/>
              <a:gd name="connsiteX2" fmla="*/ 2400079 w 2404653"/>
              <a:gd name="connsiteY2" fmla="*/ 165459 h 653911"/>
              <a:gd name="connsiteX3" fmla="*/ 340498 w 2404653"/>
              <a:gd name="connsiteY3" fmla="*/ 152486 h 653911"/>
              <a:gd name="connsiteX4" fmla="*/ 323543 w 2404653"/>
              <a:gd name="connsiteY4" fmla="*/ 653911 h 653911"/>
              <a:gd name="connsiteX5" fmla="*/ 0 w 2404653"/>
              <a:gd name="connsiteY5" fmla="*/ 653911 h 653911"/>
              <a:gd name="connsiteX6" fmla="*/ 13635 w 2404653"/>
              <a:gd name="connsiteY6" fmla="*/ 0 h 653911"/>
              <a:gd name="connsiteX0" fmla="*/ 13635 w 2400189"/>
              <a:gd name="connsiteY0" fmla="*/ 0 h 653911"/>
              <a:gd name="connsiteX1" fmla="*/ 2222210 w 2400189"/>
              <a:gd name="connsiteY1" fmla="*/ 15059 h 653911"/>
              <a:gd name="connsiteX2" fmla="*/ 2400079 w 2400189"/>
              <a:gd name="connsiteY2" fmla="*/ 165459 h 653911"/>
              <a:gd name="connsiteX3" fmla="*/ 340498 w 2400189"/>
              <a:gd name="connsiteY3" fmla="*/ 152486 h 653911"/>
              <a:gd name="connsiteX4" fmla="*/ 323543 w 2400189"/>
              <a:gd name="connsiteY4" fmla="*/ 653911 h 653911"/>
              <a:gd name="connsiteX5" fmla="*/ 0 w 2400189"/>
              <a:gd name="connsiteY5" fmla="*/ 653911 h 653911"/>
              <a:gd name="connsiteX6" fmla="*/ 13635 w 2400189"/>
              <a:gd name="connsiteY6" fmla="*/ 0 h 653911"/>
              <a:gd name="connsiteX0" fmla="*/ 13635 w 2222240"/>
              <a:gd name="connsiteY0" fmla="*/ 0 h 653911"/>
              <a:gd name="connsiteX1" fmla="*/ 2222210 w 2222240"/>
              <a:gd name="connsiteY1" fmla="*/ 15059 h 653911"/>
              <a:gd name="connsiteX2" fmla="*/ 2217666 w 2222240"/>
              <a:gd name="connsiteY2" fmla="*/ 165459 h 653911"/>
              <a:gd name="connsiteX3" fmla="*/ 340498 w 2222240"/>
              <a:gd name="connsiteY3" fmla="*/ 152486 h 653911"/>
              <a:gd name="connsiteX4" fmla="*/ 323543 w 2222240"/>
              <a:gd name="connsiteY4" fmla="*/ 653911 h 653911"/>
              <a:gd name="connsiteX5" fmla="*/ 0 w 2222240"/>
              <a:gd name="connsiteY5" fmla="*/ 653911 h 653911"/>
              <a:gd name="connsiteX6" fmla="*/ 13635 w 2222240"/>
              <a:gd name="connsiteY6" fmla="*/ 0 h 653911"/>
              <a:gd name="connsiteX0" fmla="*/ 13635 w 2222210"/>
              <a:gd name="connsiteY0" fmla="*/ 0 h 653911"/>
              <a:gd name="connsiteX1" fmla="*/ 2222210 w 2222210"/>
              <a:gd name="connsiteY1" fmla="*/ 15059 h 653911"/>
              <a:gd name="connsiteX2" fmla="*/ 2199543 w 2222210"/>
              <a:gd name="connsiteY2" fmla="*/ 150368 h 653911"/>
              <a:gd name="connsiteX3" fmla="*/ 340498 w 2222210"/>
              <a:gd name="connsiteY3" fmla="*/ 152486 h 653911"/>
              <a:gd name="connsiteX4" fmla="*/ 323543 w 2222210"/>
              <a:gd name="connsiteY4" fmla="*/ 653911 h 653911"/>
              <a:gd name="connsiteX5" fmla="*/ 0 w 2222210"/>
              <a:gd name="connsiteY5" fmla="*/ 653911 h 653911"/>
              <a:gd name="connsiteX6" fmla="*/ 13635 w 2222210"/>
              <a:gd name="connsiteY6" fmla="*/ 0 h 653911"/>
              <a:gd name="connsiteX0" fmla="*/ 13635 w 2222210"/>
              <a:gd name="connsiteY0" fmla="*/ 0 h 653911"/>
              <a:gd name="connsiteX1" fmla="*/ 2222210 w 2222210"/>
              <a:gd name="connsiteY1" fmla="*/ 15059 h 653911"/>
              <a:gd name="connsiteX2" fmla="*/ 2199543 w 2222210"/>
              <a:gd name="connsiteY2" fmla="*/ 150368 h 653911"/>
              <a:gd name="connsiteX3" fmla="*/ 334456 w 2222210"/>
              <a:gd name="connsiteY3" fmla="*/ 144942 h 653911"/>
              <a:gd name="connsiteX4" fmla="*/ 323543 w 2222210"/>
              <a:gd name="connsiteY4" fmla="*/ 653911 h 653911"/>
              <a:gd name="connsiteX5" fmla="*/ 0 w 2222210"/>
              <a:gd name="connsiteY5" fmla="*/ 653911 h 653911"/>
              <a:gd name="connsiteX6" fmla="*/ 13635 w 2222210"/>
              <a:gd name="connsiteY6" fmla="*/ 0 h 653911"/>
              <a:gd name="connsiteX0" fmla="*/ 13635 w 2222240"/>
              <a:gd name="connsiteY0" fmla="*/ 0 h 653911"/>
              <a:gd name="connsiteX1" fmla="*/ 2222210 w 2222240"/>
              <a:gd name="connsiteY1" fmla="*/ 15059 h 653911"/>
              <a:gd name="connsiteX2" fmla="*/ 2217666 w 2222240"/>
              <a:gd name="connsiteY2" fmla="*/ 150368 h 653911"/>
              <a:gd name="connsiteX3" fmla="*/ 334456 w 2222240"/>
              <a:gd name="connsiteY3" fmla="*/ 144942 h 653911"/>
              <a:gd name="connsiteX4" fmla="*/ 323543 w 2222240"/>
              <a:gd name="connsiteY4" fmla="*/ 653911 h 653911"/>
              <a:gd name="connsiteX5" fmla="*/ 0 w 2222240"/>
              <a:gd name="connsiteY5" fmla="*/ 653911 h 653911"/>
              <a:gd name="connsiteX6" fmla="*/ 13635 w 2222240"/>
              <a:gd name="connsiteY6" fmla="*/ 0 h 653911"/>
              <a:gd name="connsiteX0" fmla="*/ 13635 w 2222240"/>
              <a:gd name="connsiteY0" fmla="*/ 0 h 653911"/>
              <a:gd name="connsiteX1" fmla="*/ 2222210 w 2222240"/>
              <a:gd name="connsiteY1" fmla="*/ 15059 h 653911"/>
              <a:gd name="connsiteX2" fmla="*/ 2217666 w 2222240"/>
              <a:gd name="connsiteY2" fmla="*/ 150368 h 653911"/>
              <a:gd name="connsiteX3" fmla="*/ 310293 w 2222240"/>
              <a:gd name="connsiteY3" fmla="*/ 144942 h 653911"/>
              <a:gd name="connsiteX4" fmla="*/ 323543 w 2222240"/>
              <a:gd name="connsiteY4" fmla="*/ 653911 h 653911"/>
              <a:gd name="connsiteX5" fmla="*/ 0 w 2222240"/>
              <a:gd name="connsiteY5" fmla="*/ 653911 h 653911"/>
              <a:gd name="connsiteX6" fmla="*/ 13635 w 2222240"/>
              <a:gd name="connsiteY6" fmla="*/ 0 h 653911"/>
              <a:gd name="connsiteX0" fmla="*/ 13635 w 2222240"/>
              <a:gd name="connsiteY0" fmla="*/ 0 h 653911"/>
              <a:gd name="connsiteX1" fmla="*/ 2222210 w 2222240"/>
              <a:gd name="connsiteY1" fmla="*/ 15059 h 653911"/>
              <a:gd name="connsiteX2" fmla="*/ 2217666 w 2222240"/>
              <a:gd name="connsiteY2" fmla="*/ 150368 h 653911"/>
              <a:gd name="connsiteX3" fmla="*/ 310293 w 2222240"/>
              <a:gd name="connsiteY3" fmla="*/ 144942 h 653911"/>
              <a:gd name="connsiteX4" fmla="*/ 311462 w 2222240"/>
              <a:gd name="connsiteY4" fmla="*/ 651396 h 653911"/>
              <a:gd name="connsiteX5" fmla="*/ 0 w 2222240"/>
              <a:gd name="connsiteY5" fmla="*/ 653911 h 653911"/>
              <a:gd name="connsiteX6" fmla="*/ 13635 w 2222240"/>
              <a:gd name="connsiteY6" fmla="*/ 0 h 653911"/>
              <a:gd name="connsiteX0" fmla="*/ 13635 w 2219662"/>
              <a:gd name="connsiteY0" fmla="*/ 0 h 653911"/>
              <a:gd name="connsiteX1" fmla="*/ 2216170 w 2219662"/>
              <a:gd name="connsiteY1" fmla="*/ 25120 h 653911"/>
              <a:gd name="connsiteX2" fmla="*/ 2217666 w 2219662"/>
              <a:gd name="connsiteY2" fmla="*/ 150368 h 653911"/>
              <a:gd name="connsiteX3" fmla="*/ 310293 w 2219662"/>
              <a:gd name="connsiteY3" fmla="*/ 144942 h 653911"/>
              <a:gd name="connsiteX4" fmla="*/ 311462 w 2219662"/>
              <a:gd name="connsiteY4" fmla="*/ 651396 h 653911"/>
              <a:gd name="connsiteX5" fmla="*/ 0 w 2219662"/>
              <a:gd name="connsiteY5" fmla="*/ 653911 h 653911"/>
              <a:gd name="connsiteX6" fmla="*/ 13635 w 2219662"/>
              <a:gd name="connsiteY6" fmla="*/ 0 h 653911"/>
              <a:gd name="connsiteX0" fmla="*/ 1554 w 2219662"/>
              <a:gd name="connsiteY0" fmla="*/ 32 h 628791"/>
              <a:gd name="connsiteX1" fmla="*/ 2216170 w 2219662"/>
              <a:gd name="connsiteY1" fmla="*/ 0 h 628791"/>
              <a:gd name="connsiteX2" fmla="*/ 2217666 w 2219662"/>
              <a:gd name="connsiteY2" fmla="*/ 125248 h 628791"/>
              <a:gd name="connsiteX3" fmla="*/ 310293 w 2219662"/>
              <a:gd name="connsiteY3" fmla="*/ 119822 h 628791"/>
              <a:gd name="connsiteX4" fmla="*/ 311462 w 2219662"/>
              <a:gd name="connsiteY4" fmla="*/ 626276 h 628791"/>
              <a:gd name="connsiteX5" fmla="*/ 0 w 2219662"/>
              <a:gd name="connsiteY5" fmla="*/ 628791 h 628791"/>
              <a:gd name="connsiteX6" fmla="*/ 1554 w 2219662"/>
              <a:gd name="connsiteY6" fmla="*/ 32 h 628791"/>
              <a:gd name="connsiteX0" fmla="*/ 12435 w 2230543"/>
              <a:gd name="connsiteY0" fmla="*/ 32 h 626276"/>
              <a:gd name="connsiteX1" fmla="*/ 2227051 w 2230543"/>
              <a:gd name="connsiteY1" fmla="*/ 0 h 626276"/>
              <a:gd name="connsiteX2" fmla="*/ 2228547 w 2230543"/>
              <a:gd name="connsiteY2" fmla="*/ 125248 h 626276"/>
              <a:gd name="connsiteX3" fmla="*/ 321174 w 2230543"/>
              <a:gd name="connsiteY3" fmla="*/ 119822 h 626276"/>
              <a:gd name="connsiteX4" fmla="*/ 322343 w 2230543"/>
              <a:gd name="connsiteY4" fmla="*/ 626276 h 626276"/>
              <a:gd name="connsiteX5" fmla="*/ 0 w 2230543"/>
              <a:gd name="connsiteY5" fmla="*/ 363772 h 626276"/>
              <a:gd name="connsiteX6" fmla="*/ 12435 w 2230543"/>
              <a:gd name="connsiteY6" fmla="*/ 32 h 626276"/>
              <a:gd name="connsiteX0" fmla="*/ 12435 w 2230543"/>
              <a:gd name="connsiteY0" fmla="*/ 32 h 363772"/>
              <a:gd name="connsiteX1" fmla="*/ 2227051 w 2230543"/>
              <a:gd name="connsiteY1" fmla="*/ 0 h 363772"/>
              <a:gd name="connsiteX2" fmla="*/ 2228547 w 2230543"/>
              <a:gd name="connsiteY2" fmla="*/ 125248 h 363772"/>
              <a:gd name="connsiteX3" fmla="*/ 321174 w 2230543"/>
              <a:gd name="connsiteY3" fmla="*/ 119822 h 363772"/>
              <a:gd name="connsiteX4" fmla="*/ 327784 w 2230543"/>
              <a:gd name="connsiteY4" fmla="*/ 361257 h 363772"/>
              <a:gd name="connsiteX5" fmla="*/ 0 w 2230543"/>
              <a:gd name="connsiteY5" fmla="*/ 363772 h 363772"/>
              <a:gd name="connsiteX6" fmla="*/ 12435 w 2230543"/>
              <a:gd name="connsiteY6" fmla="*/ 32 h 363772"/>
              <a:gd name="connsiteX0" fmla="*/ 12435 w 2230543"/>
              <a:gd name="connsiteY0" fmla="*/ 32 h 363772"/>
              <a:gd name="connsiteX1" fmla="*/ 2227051 w 2230543"/>
              <a:gd name="connsiteY1" fmla="*/ 0 h 363772"/>
              <a:gd name="connsiteX2" fmla="*/ 2228547 w 2230543"/>
              <a:gd name="connsiteY2" fmla="*/ 125248 h 363772"/>
              <a:gd name="connsiteX3" fmla="*/ 332053 w 2230543"/>
              <a:gd name="connsiteY3" fmla="*/ 124353 h 363772"/>
              <a:gd name="connsiteX4" fmla="*/ 327784 w 2230543"/>
              <a:gd name="connsiteY4" fmla="*/ 361257 h 363772"/>
              <a:gd name="connsiteX5" fmla="*/ 0 w 2230543"/>
              <a:gd name="connsiteY5" fmla="*/ 363772 h 363772"/>
              <a:gd name="connsiteX6" fmla="*/ 12435 w 2230543"/>
              <a:gd name="connsiteY6" fmla="*/ 32 h 363772"/>
              <a:gd name="connsiteX0" fmla="*/ 1554 w 2219662"/>
              <a:gd name="connsiteY0" fmla="*/ 32 h 361257"/>
              <a:gd name="connsiteX1" fmla="*/ 2216170 w 2219662"/>
              <a:gd name="connsiteY1" fmla="*/ 0 h 361257"/>
              <a:gd name="connsiteX2" fmla="*/ 2217666 w 2219662"/>
              <a:gd name="connsiteY2" fmla="*/ 125248 h 361257"/>
              <a:gd name="connsiteX3" fmla="*/ 321172 w 2219662"/>
              <a:gd name="connsiteY3" fmla="*/ 124353 h 361257"/>
              <a:gd name="connsiteX4" fmla="*/ 316903 w 2219662"/>
              <a:gd name="connsiteY4" fmla="*/ 361257 h 361257"/>
              <a:gd name="connsiteX5" fmla="*/ 0 w 2219662"/>
              <a:gd name="connsiteY5" fmla="*/ 354713 h 361257"/>
              <a:gd name="connsiteX6" fmla="*/ 1554 w 2219662"/>
              <a:gd name="connsiteY6" fmla="*/ 32 h 361257"/>
              <a:gd name="connsiteX0" fmla="*/ 1554 w 2219662"/>
              <a:gd name="connsiteY0" fmla="*/ 32 h 354713"/>
              <a:gd name="connsiteX1" fmla="*/ 2216170 w 2219662"/>
              <a:gd name="connsiteY1" fmla="*/ 0 h 354713"/>
              <a:gd name="connsiteX2" fmla="*/ 2217666 w 2219662"/>
              <a:gd name="connsiteY2" fmla="*/ 125248 h 354713"/>
              <a:gd name="connsiteX3" fmla="*/ 321172 w 2219662"/>
              <a:gd name="connsiteY3" fmla="*/ 124353 h 354713"/>
              <a:gd name="connsiteX4" fmla="*/ 306021 w 2219662"/>
              <a:gd name="connsiteY4" fmla="*/ 354463 h 354713"/>
              <a:gd name="connsiteX5" fmla="*/ 0 w 2219662"/>
              <a:gd name="connsiteY5" fmla="*/ 354713 h 354713"/>
              <a:gd name="connsiteX6" fmla="*/ 1554 w 2219662"/>
              <a:gd name="connsiteY6" fmla="*/ 32 h 354713"/>
              <a:gd name="connsiteX0" fmla="*/ 1554 w 2219662"/>
              <a:gd name="connsiteY0" fmla="*/ 32 h 354713"/>
              <a:gd name="connsiteX1" fmla="*/ 2216170 w 2219662"/>
              <a:gd name="connsiteY1" fmla="*/ 0 h 354713"/>
              <a:gd name="connsiteX2" fmla="*/ 2217666 w 2219662"/>
              <a:gd name="connsiteY2" fmla="*/ 125248 h 354713"/>
              <a:gd name="connsiteX3" fmla="*/ 299411 w 2219662"/>
              <a:gd name="connsiteY3" fmla="*/ 124353 h 354713"/>
              <a:gd name="connsiteX4" fmla="*/ 306021 w 2219662"/>
              <a:gd name="connsiteY4" fmla="*/ 354463 h 354713"/>
              <a:gd name="connsiteX5" fmla="*/ 0 w 2219662"/>
              <a:gd name="connsiteY5" fmla="*/ 354713 h 354713"/>
              <a:gd name="connsiteX6" fmla="*/ 1554 w 2219662"/>
              <a:gd name="connsiteY6" fmla="*/ 32 h 354713"/>
              <a:gd name="connsiteX0" fmla="*/ 1554 w 2219662"/>
              <a:gd name="connsiteY0" fmla="*/ 32 h 354713"/>
              <a:gd name="connsiteX1" fmla="*/ 2216170 w 2219662"/>
              <a:gd name="connsiteY1" fmla="*/ 0 h 354713"/>
              <a:gd name="connsiteX2" fmla="*/ 2217666 w 2219662"/>
              <a:gd name="connsiteY2" fmla="*/ 125248 h 354713"/>
              <a:gd name="connsiteX3" fmla="*/ 299411 w 2219662"/>
              <a:gd name="connsiteY3" fmla="*/ 124353 h 354713"/>
              <a:gd name="connsiteX4" fmla="*/ 289700 w 2219662"/>
              <a:gd name="connsiteY4" fmla="*/ 354463 h 354713"/>
              <a:gd name="connsiteX5" fmla="*/ 0 w 2219662"/>
              <a:gd name="connsiteY5" fmla="*/ 354713 h 354713"/>
              <a:gd name="connsiteX6" fmla="*/ 1554 w 2219662"/>
              <a:gd name="connsiteY6" fmla="*/ 32 h 354713"/>
              <a:gd name="connsiteX0" fmla="*/ 1554 w 2219662"/>
              <a:gd name="connsiteY0" fmla="*/ 32 h 354713"/>
              <a:gd name="connsiteX1" fmla="*/ 2216170 w 2219662"/>
              <a:gd name="connsiteY1" fmla="*/ 0 h 354713"/>
              <a:gd name="connsiteX2" fmla="*/ 2217666 w 2219662"/>
              <a:gd name="connsiteY2" fmla="*/ 125248 h 354713"/>
              <a:gd name="connsiteX3" fmla="*/ 299411 w 2219662"/>
              <a:gd name="connsiteY3" fmla="*/ 124353 h 354713"/>
              <a:gd name="connsiteX4" fmla="*/ 289700 w 2219662"/>
              <a:gd name="connsiteY4" fmla="*/ 354463 h 354713"/>
              <a:gd name="connsiteX5" fmla="*/ 0 w 2219662"/>
              <a:gd name="connsiteY5" fmla="*/ 354713 h 354713"/>
              <a:gd name="connsiteX6" fmla="*/ 1554 w 2219662"/>
              <a:gd name="connsiteY6" fmla="*/ 32 h 354713"/>
              <a:gd name="connsiteX0" fmla="*/ 1554 w 2219662"/>
              <a:gd name="connsiteY0" fmla="*/ 32 h 354713"/>
              <a:gd name="connsiteX1" fmla="*/ 2216170 w 2219662"/>
              <a:gd name="connsiteY1" fmla="*/ 0 h 354713"/>
              <a:gd name="connsiteX2" fmla="*/ 2217666 w 2219662"/>
              <a:gd name="connsiteY2" fmla="*/ 125248 h 354713"/>
              <a:gd name="connsiteX3" fmla="*/ 283090 w 2219662"/>
              <a:gd name="connsiteY3" fmla="*/ 124353 h 354713"/>
              <a:gd name="connsiteX4" fmla="*/ 289700 w 2219662"/>
              <a:gd name="connsiteY4" fmla="*/ 354463 h 354713"/>
              <a:gd name="connsiteX5" fmla="*/ 0 w 2219662"/>
              <a:gd name="connsiteY5" fmla="*/ 354713 h 354713"/>
              <a:gd name="connsiteX6" fmla="*/ 1554 w 2219662"/>
              <a:gd name="connsiteY6" fmla="*/ 32 h 35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9662" h="354713">
                <a:moveTo>
                  <a:pt x="1554" y="32"/>
                </a:moveTo>
                <a:lnTo>
                  <a:pt x="2216170" y="0"/>
                </a:lnTo>
                <a:cubicBezTo>
                  <a:pt x="2216170" y="101236"/>
                  <a:pt x="2222907" y="-54386"/>
                  <a:pt x="2217666" y="125248"/>
                </a:cubicBezTo>
                <a:lnTo>
                  <a:pt x="283090" y="124353"/>
                </a:lnTo>
                <a:cubicBezTo>
                  <a:pt x="281343" y="278220"/>
                  <a:pt x="291447" y="200596"/>
                  <a:pt x="289700" y="354463"/>
                </a:cubicBezTo>
                <a:lnTo>
                  <a:pt x="0" y="354713"/>
                </a:lnTo>
                <a:lnTo>
                  <a:pt x="1554" y="32"/>
                </a:lnTo>
                <a:close/>
              </a:path>
            </a:pathLst>
          </a:custGeom>
          <a:solidFill>
            <a:sysClr val="window" lastClr="FFFFFF"/>
          </a:solidFill>
          <a:ln w="285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оловина рамки 1"/>
          <p:cNvSpPr/>
          <p:nvPr/>
        </p:nvSpPr>
        <p:spPr>
          <a:xfrm>
            <a:off x="664393" y="600502"/>
            <a:ext cx="839966" cy="299342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609603 w 914400"/>
              <a:gd name="connsiteY2" fmla="*/ 304797 h 914400"/>
              <a:gd name="connsiteX3" fmla="*/ 304797 w 914400"/>
              <a:gd name="connsiteY3" fmla="*/ 304797 h 914400"/>
              <a:gd name="connsiteX4" fmla="*/ 304797 w 914400"/>
              <a:gd name="connsiteY4" fmla="*/ 609603 h 914400"/>
              <a:gd name="connsiteX5" fmla="*/ 0 w 914400"/>
              <a:gd name="connsiteY5" fmla="*/ 914400 h 914400"/>
              <a:gd name="connsiteX6" fmla="*/ 0 w 914400"/>
              <a:gd name="connsiteY6" fmla="*/ 0 h 914400"/>
              <a:gd name="connsiteX0" fmla="*/ 0 w 638175"/>
              <a:gd name="connsiteY0" fmla="*/ 0 h 914400"/>
              <a:gd name="connsiteX1" fmla="*/ 638175 w 638175"/>
              <a:gd name="connsiteY1" fmla="*/ 0 h 914400"/>
              <a:gd name="connsiteX2" fmla="*/ 609603 w 638175"/>
              <a:gd name="connsiteY2" fmla="*/ 304797 h 914400"/>
              <a:gd name="connsiteX3" fmla="*/ 304797 w 638175"/>
              <a:gd name="connsiteY3" fmla="*/ 304797 h 914400"/>
              <a:gd name="connsiteX4" fmla="*/ 304797 w 638175"/>
              <a:gd name="connsiteY4" fmla="*/ 609603 h 914400"/>
              <a:gd name="connsiteX5" fmla="*/ 0 w 638175"/>
              <a:gd name="connsiteY5" fmla="*/ 914400 h 914400"/>
              <a:gd name="connsiteX6" fmla="*/ 0 w 638175"/>
              <a:gd name="connsiteY6" fmla="*/ 0 h 914400"/>
              <a:gd name="connsiteX0" fmla="*/ 0 w 638175"/>
              <a:gd name="connsiteY0" fmla="*/ 0 h 676275"/>
              <a:gd name="connsiteX1" fmla="*/ 638175 w 638175"/>
              <a:gd name="connsiteY1" fmla="*/ 0 h 676275"/>
              <a:gd name="connsiteX2" fmla="*/ 609603 w 638175"/>
              <a:gd name="connsiteY2" fmla="*/ 304797 h 676275"/>
              <a:gd name="connsiteX3" fmla="*/ 304797 w 638175"/>
              <a:gd name="connsiteY3" fmla="*/ 304797 h 676275"/>
              <a:gd name="connsiteX4" fmla="*/ 304797 w 638175"/>
              <a:gd name="connsiteY4" fmla="*/ 609603 h 676275"/>
              <a:gd name="connsiteX5" fmla="*/ 0 w 638175"/>
              <a:gd name="connsiteY5" fmla="*/ 676275 h 676275"/>
              <a:gd name="connsiteX6" fmla="*/ 0 w 638175"/>
              <a:gd name="connsiteY6" fmla="*/ 0 h 676275"/>
              <a:gd name="connsiteX0" fmla="*/ 0 w 638175"/>
              <a:gd name="connsiteY0" fmla="*/ 0 h 609603"/>
              <a:gd name="connsiteX1" fmla="*/ 638175 w 638175"/>
              <a:gd name="connsiteY1" fmla="*/ 0 h 609603"/>
              <a:gd name="connsiteX2" fmla="*/ 609603 w 638175"/>
              <a:gd name="connsiteY2" fmla="*/ 304797 h 609603"/>
              <a:gd name="connsiteX3" fmla="*/ 304797 w 638175"/>
              <a:gd name="connsiteY3" fmla="*/ 304797 h 609603"/>
              <a:gd name="connsiteX4" fmla="*/ 304797 w 638175"/>
              <a:gd name="connsiteY4" fmla="*/ 609603 h 609603"/>
              <a:gd name="connsiteX5" fmla="*/ 0 w 638175"/>
              <a:gd name="connsiteY5" fmla="*/ 590550 h 609603"/>
              <a:gd name="connsiteX6" fmla="*/ 0 w 638175"/>
              <a:gd name="connsiteY6" fmla="*/ 0 h 609603"/>
              <a:gd name="connsiteX0" fmla="*/ 0 w 638175"/>
              <a:gd name="connsiteY0" fmla="*/ 0 h 609603"/>
              <a:gd name="connsiteX1" fmla="*/ 638175 w 638175"/>
              <a:gd name="connsiteY1" fmla="*/ 0 h 609603"/>
              <a:gd name="connsiteX2" fmla="*/ 609603 w 638175"/>
              <a:gd name="connsiteY2" fmla="*/ 304797 h 609603"/>
              <a:gd name="connsiteX3" fmla="*/ 304797 w 638175"/>
              <a:gd name="connsiteY3" fmla="*/ 304797 h 609603"/>
              <a:gd name="connsiteX4" fmla="*/ 304797 w 638175"/>
              <a:gd name="connsiteY4" fmla="*/ 609603 h 609603"/>
              <a:gd name="connsiteX5" fmla="*/ 0 w 638175"/>
              <a:gd name="connsiteY5" fmla="*/ 609603 h 609603"/>
              <a:gd name="connsiteX6" fmla="*/ 0 w 638175"/>
              <a:gd name="connsiteY6" fmla="*/ 0 h 609603"/>
              <a:gd name="connsiteX0" fmla="*/ 0 w 638175"/>
              <a:gd name="connsiteY0" fmla="*/ 0 h 609603"/>
              <a:gd name="connsiteX1" fmla="*/ 638175 w 638175"/>
              <a:gd name="connsiteY1" fmla="*/ 0 h 609603"/>
              <a:gd name="connsiteX2" fmla="*/ 609603 w 638175"/>
              <a:gd name="connsiteY2" fmla="*/ 304797 h 609603"/>
              <a:gd name="connsiteX3" fmla="*/ 304797 w 638175"/>
              <a:gd name="connsiteY3" fmla="*/ 304797 h 609603"/>
              <a:gd name="connsiteX4" fmla="*/ 304797 w 638175"/>
              <a:gd name="connsiteY4" fmla="*/ 609603 h 609603"/>
              <a:gd name="connsiteX5" fmla="*/ 0 w 638175"/>
              <a:gd name="connsiteY5" fmla="*/ 609603 h 609603"/>
              <a:gd name="connsiteX6" fmla="*/ 0 w 638175"/>
              <a:gd name="connsiteY6" fmla="*/ 0 h 609603"/>
              <a:gd name="connsiteX0" fmla="*/ 0 w 609603"/>
              <a:gd name="connsiteY0" fmla="*/ 0 h 609603"/>
              <a:gd name="connsiteX1" fmla="*/ 590550 w 609603"/>
              <a:gd name="connsiteY1" fmla="*/ 0 h 609603"/>
              <a:gd name="connsiteX2" fmla="*/ 609603 w 609603"/>
              <a:gd name="connsiteY2" fmla="*/ 304797 h 609603"/>
              <a:gd name="connsiteX3" fmla="*/ 304797 w 609603"/>
              <a:gd name="connsiteY3" fmla="*/ 304797 h 609603"/>
              <a:gd name="connsiteX4" fmla="*/ 304797 w 609603"/>
              <a:gd name="connsiteY4" fmla="*/ 609603 h 609603"/>
              <a:gd name="connsiteX5" fmla="*/ 0 w 609603"/>
              <a:gd name="connsiteY5" fmla="*/ 609603 h 609603"/>
              <a:gd name="connsiteX6" fmla="*/ 0 w 609603"/>
              <a:gd name="connsiteY6" fmla="*/ 0 h 609603"/>
              <a:gd name="connsiteX0" fmla="*/ 0 w 609603"/>
              <a:gd name="connsiteY0" fmla="*/ 0 h 609603"/>
              <a:gd name="connsiteX1" fmla="*/ 609603 w 609603"/>
              <a:gd name="connsiteY1" fmla="*/ 0 h 609603"/>
              <a:gd name="connsiteX2" fmla="*/ 609603 w 609603"/>
              <a:gd name="connsiteY2" fmla="*/ 304797 h 609603"/>
              <a:gd name="connsiteX3" fmla="*/ 304797 w 609603"/>
              <a:gd name="connsiteY3" fmla="*/ 304797 h 609603"/>
              <a:gd name="connsiteX4" fmla="*/ 304797 w 609603"/>
              <a:gd name="connsiteY4" fmla="*/ 609603 h 609603"/>
              <a:gd name="connsiteX5" fmla="*/ 0 w 609603"/>
              <a:gd name="connsiteY5" fmla="*/ 609603 h 609603"/>
              <a:gd name="connsiteX6" fmla="*/ 0 w 609603"/>
              <a:gd name="connsiteY6" fmla="*/ 0 h 609603"/>
              <a:gd name="connsiteX0" fmla="*/ 0 w 609604"/>
              <a:gd name="connsiteY0" fmla="*/ 0 h 609603"/>
              <a:gd name="connsiteX1" fmla="*/ 609603 w 609604"/>
              <a:gd name="connsiteY1" fmla="*/ 0 h 609603"/>
              <a:gd name="connsiteX2" fmla="*/ 609604 w 609604"/>
              <a:gd name="connsiteY2" fmla="*/ 303708 h 609603"/>
              <a:gd name="connsiteX3" fmla="*/ 304797 w 609604"/>
              <a:gd name="connsiteY3" fmla="*/ 304797 h 609603"/>
              <a:gd name="connsiteX4" fmla="*/ 304797 w 609604"/>
              <a:gd name="connsiteY4" fmla="*/ 609603 h 609603"/>
              <a:gd name="connsiteX5" fmla="*/ 0 w 609604"/>
              <a:gd name="connsiteY5" fmla="*/ 609603 h 609603"/>
              <a:gd name="connsiteX6" fmla="*/ 0 w 609604"/>
              <a:gd name="connsiteY6" fmla="*/ 0 h 609603"/>
              <a:gd name="connsiteX0" fmla="*/ 0 w 609605"/>
              <a:gd name="connsiteY0" fmla="*/ 0 h 609603"/>
              <a:gd name="connsiteX1" fmla="*/ 609603 w 609605"/>
              <a:gd name="connsiteY1" fmla="*/ 0 h 609603"/>
              <a:gd name="connsiteX2" fmla="*/ 609605 w 609605"/>
              <a:gd name="connsiteY2" fmla="*/ 305886 h 609603"/>
              <a:gd name="connsiteX3" fmla="*/ 304797 w 609605"/>
              <a:gd name="connsiteY3" fmla="*/ 304797 h 609603"/>
              <a:gd name="connsiteX4" fmla="*/ 304797 w 609605"/>
              <a:gd name="connsiteY4" fmla="*/ 609603 h 609603"/>
              <a:gd name="connsiteX5" fmla="*/ 0 w 609605"/>
              <a:gd name="connsiteY5" fmla="*/ 609603 h 609603"/>
              <a:gd name="connsiteX6" fmla="*/ 0 w 609605"/>
              <a:gd name="connsiteY6" fmla="*/ 0 h 609603"/>
              <a:gd name="connsiteX0" fmla="*/ 0 w 609605"/>
              <a:gd name="connsiteY0" fmla="*/ 0 h 609603"/>
              <a:gd name="connsiteX1" fmla="*/ 609603 w 609605"/>
              <a:gd name="connsiteY1" fmla="*/ 0 h 609603"/>
              <a:gd name="connsiteX2" fmla="*/ 609605 w 609605"/>
              <a:gd name="connsiteY2" fmla="*/ 305886 h 609603"/>
              <a:gd name="connsiteX3" fmla="*/ 304797 w 609605"/>
              <a:gd name="connsiteY3" fmla="*/ 304797 h 609603"/>
              <a:gd name="connsiteX4" fmla="*/ 304797 w 609605"/>
              <a:gd name="connsiteY4" fmla="*/ 609603 h 609603"/>
              <a:gd name="connsiteX5" fmla="*/ 0 w 609605"/>
              <a:gd name="connsiteY5" fmla="*/ 609603 h 609603"/>
              <a:gd name="connsiteX6" fmla="*/ 0 w 609605"/>
              <a:gd name="connsiteY6" fmla="*/ 0 h 609603"/>
              <a:gd name="connsiteX0" fmla="*/ 0 w 611933"/>
              <a:gd name="connsiteY0" fmla="*/ 0 h 609603"/>
              <a:gd name="connsiteX1" fmla="*/ 609603 w 611933"/>
              <a:gd name="connsiteY1" fmla="*/ 0 h 609603"/>
              <a:gd name="connsiteX2" fmla="*/ 609605 w 611933"/>
              <a:gd name="connsiteY2" fmla="*/ 305886 h 609603"/>
              <a:gd name="connsiteX3" fmla="*/ 304797 w 611933"/>
              <a:gd name="connsiteY3" fmla="*/ 304797 h 609603"/>
              <a:gd name="connsiteX4" fmla="*/ 304797 w 611933"/>
              <a:gd name="connsiteY4" fmla="*/ 609603 h 609603"/>
              <a:gd name="connsiteX5" fmla="*/ 0 w 611933"/>
              <a:gd name="connsiteY5" fmla="*/ 609603 h 609603"/>
              <a:gd name="connsiteX6" fmla="*/ 0 w 611933"/>
              <a:gd name="connsiteY6" fmla="*/ 0 h 609603"/>
              <a:gd name="connsiteX0" fmla="*/ 0 w 613781"/>
              <a:gd name="connsiteY0" fmla="*/ 0 h 609603"/>
              <a:gd name="connsiteX1" fmla="*/ 609603 w 613781"/>
              <a:gd name="connsiteY1" fmla="*/ 0 h 609603"/>
              <a:gd name="connsiteX2" fmla="*/ 611934 w 613781"/>
              <a:gd name="connsiteY2" fmla="*/ 309154 h 609603"/>
              <a:gd name="connsiteX3" fmla="*/ 304797 w 613781"/>
              <a:gd name="connsiteY3" fmla="*/ 304797 h 609603"/>
              <a:gd name="connsiteX4" fmla="*/ 304797 w 613781"/>
              <a:gd name="connsiteY4" fmla="*/ 609603 h 609603"/>
              <a:gd name="connsiteX5" fmla="*/ 0 w 613781"/>
              <a:gd name="connsiteY5" fmla="*/ 609603 h 609603"/>
              <a:gd name="connsiteX6" fmla="*/ 0 w 613781"/>
              <a:gd name="connsiteY6" fmla="*/ 0 h 609603"/>
              <a:gd name="connsiteX0" fmla="*/ 0 w 613781"/>
              <a:gd name="connsiteY0" fmla="*/ 0 h 609603"/>
              <a:gd name="connsiteX1" fmla="*/ 609603 w 613781"/>
              <a:gd name="connsiteY1" fmla="*/ 0 h 609603"/>
              <a:gd name="connsiteX2" fmla="*/ 611934 w 613781"/>
              <a:gd name="connsiteY2" fmla="*/ 309154 h 609603"/>
              <a:gd name="connsiteX3" fmla="*/ 307419 w 613781"/>
              <a:gd name="connsiteY3" fmla="*/ 306975 h 609603"/>
              <a:gd name="connsiteX4" fmla="*/ 304797 w 613781"/>
              <a:gd name="connsiteY4" fmla="*/ 609603 h 609603"/>
              <a:gd name="connsiteX5" fmla="*/ 0 w 613781"/>
              <a:gd name="connsiteY5" fmla="*/ 609603 h 609603"/>
              <a:gd name="connsiteX6" fmla="*/ 0 w 613781"/>
              <a:gd name="connsiteY6" fmla="*/ 0 h 609603"/>
              <a:gd name="connsiteX0" fmla="*/ 0 w 615368"/>
              <a:gd name="connsiteY0" fmla="*/ 0 h 609603"/>
              <a:gd name="connsiteX1" fmla="*/ 609603 w 615368"/>
              <a:gd name="connsiteY1" fmla="*/ 0 h 609603"/>
              <a:gd name="connsiteX2" fmla="*/ 613782 w 615368"/>
              <a:gd name="connsiteY2" fmla="*/ 310243 h 609603"/>
              <a:gd name="connsiteX3" fmla="*/ 307419 w 615368"/>
              <a:gd name="connsiteY3" fmla="*/ 306975 h 609603"/>
              <a:gd name="connsiteX4" fmla="*/ 304797 w 615368"/>
              <a:gd name="connsiteY4" fmla="*/ 609603 h 609603"/>
              <a:gd name="connsiteX5" fmla="*/ 0 w 615368"/>
              <a:gd name="connsiteY5" fmla="*/ 609603 h 609603"/>
              <a:gd name="connsiteX6" fmla="*/ 0 w 615368"/>
              <a:gd name="connsiteY6" fmla="*/ 0 h 609603"/>
              <a:gd name="connsiteX0" fmla="*/ 0 w 615368"/>
              <a:gd name="connsiteY0" fmla="*/ 0 h 609603"/>
              <a:gd name="connsiteX1" fmla="*/ 609603 w 615368"/>
              <a:gd name="connsiteY1" fmla="*/ 0 h 609603"/>
              <a:gd name="connsiteX2" fmla="*/ 613782 w 615368"/>
              <a:gd name="connsiteY2" fmla="*/ 310243 h 609603"/>
              <a:gd name="connsiteX3" fmla="*/ 310039 w 615368"/>
              <a:gd name="connsiteY3" fmla="*/ 148002 h 609603"/>
              <a:gd name="connsiteX4" fmla="*/ 304797 w 615368"/>
              <a:gd name="connsiteY4" fmla="*/ 609603 h 609603"/>
              <a:gd name="connsiteX5" fmla="*/ 0 w 615368"/>
              <a:gd name="connsiteY5" fmla="*/ 609603 h 609603"/>
              <a:gd name="connsiteX6" fmla="*/ 0 w 615368"/>
              <a:gd name="connsiteY6" fmla="*/ 0 h 609603"/>
              <a:gd name="connsiteX0" fmla="*/ 0 w 616783"/>
              <a:gd name="connsiteY0" fmla="*/ 0 h 609603"/>
              <a:gd name="connsiteX1" fmla="*/ 609603 w 616783"/>
              <a:gd name="connsiteY1" fmla="*/ 0 h 609603"/>
              <a:gd name="connsiteX2" fmla="*/ 615369 w 616783"/>
              <a:gd name="connsiteY2" fmla="*/ 150182 h 609603"/>
              <a:gd name="connsiteX3" fmla="*/ 310039 w 616783"/>
              <a:gd name="connsiteY3" fmla="*/ 148002 h 609603"/>
              <a:gd name="connsiteX4" fmla="*/ 304797 w 616783"/>
              <a:gd name="connsiteY4" fmla="*/ 609603 h 609603"/>
              <a:gd name="connsiteX5" fmla="*/ 0 w 616783"/>
              <a:gd name="connsiteY5" fmla="*/ 609603 h 609603"/>
              <a:gd name="connsiteX6" fmla="*/ 0 w 616783"/>
              <a:gd name="connsiteY6" fmla="*/ 0 h 609603"/>
              <a:gd name="connsiteX0" fmla="*/ 0 w 618073"/>
              <a:gd name="connsiteY0" fmla="*/ 0 h 609603"/>
              <a:gd name="connsiteX1" fmla="*/ 609603 w 618073"/>
              <a:gd name="connsiteY1" fmla="*/ 0 h 609603"/>
              <a:gd name="connsiteX2" fmla="*/ 616784 w 618073"/>
              <a:gd name="connsiteY2" fmla="*/ 149094 h 609603"/>
              <a:gd name="connsiteX3" fmla="*/ 310039 w 618073"/>
              <a:gd name="connsiteY3" fmla="*/ 148002 h 609603"/>
              <a:gd name="connsiteX4" fmla="*/ 304797 w 618073"/>
              <a:gd name="connsiteY4" fmla="*/ 609603 h 609603"/>
              <a:gd name="connsiteX5" fmla="*/ 0 w 618073"/>
              <a:gd name="connsiteY5" fmla="*/ 609603 h 609603"/>
              <a:gd name="connsiteX6" fmla="*/ 0 w 618073"/>
              <a:gd name="connsiteY6" fmla="*/ 0 h 609603"/>
              <a:gd name="connsiteX0" fmla="*/ 0 w 871701"/>
              <a:gd name="connsiteY0" fmla="*/ 0 h 609603"/>
              <a:gd name="connsiteX1" fmla="*/ 871701 w 871701"/>
              <a:gd name="connsiteY1" fmla="*/ 0 h 609603"/>
              <a:gd name="connsiteX2" fmla="*/ 616784 w 871701"/>
              <a:gd name="connsiteY2" fmla="*/ 149094 h 609603"/>
              <a:gd name="connsiteX3" fmla="*/ 310039 w 871701"/>
              <a:gd name="connsiteY3" fmla="*/ 148002 h 609603"/>
              <a:gd name="connsiteX4" fmla="*/ 304797 w 871701"/>
              <a:gd name="connsiteY4" fmla="*/ 609603 h 609603"/>
              <a:gd name="connsiteX5" fmla="*/ 0 w 871701"/>
              <a:gd name="connsiteY5" fmla="*/ 609603 h 609603"/>
              <a:gd name="connsiteX6" fmla="*/ 0 w 871701"/>
              <a:gd name="connsiteY6" fmla="*/ 0 h 609603"/>
              <a:gd name="connsiteX0" fmla="*/ 0 w 874031"/>
              <a:gd name="connsiteY0" fmla="*/ 0 h 609603"/>
              <a:gd name="connsiteX1" fmla="*/ 871701 w 874031"/>
              <a:gd name="connsiteY1" fmla="*/ 0 h 609603"/>
              <a:gd name="connsiteX2" fmla="*/ 871702 w 874031"/>
              <a:gd name="connsiteY2" fmla="*/ 149094 h 609603"/>
              <a:gd name="connsiteX3" fmla="*/ 310039 w 874031"/>
              <a:gd name="connsiteY3" fmla="*/ 148002 h 609603"/>
              <a:gd name="connsiteX4" fmla="*/ 304797 w 874031"/>
              <a:gd name="connsiteY4" fmla="*/ 609603 h 609603"/>
              <a:gd name="connsiteX5" fmla="*/ 0 w 874031"/>
              <a:gd name="connsiteY5" fmla="*/ 609603 h 609603"/>
              <a:gd name="connsiteX6" fmla="*/ 0 w 874031"/>
              <a:gd name="connsiteY6" fmla="*/ 0 h 609603"/>
              <a:gd name="connsiteX0" fmla="*/ 0 w 1721970"/>
              <a:gd name="connsiteY0" fmla="*/ 0 h 609603"/>
              <a:gd name="connsiteX1" fmla="*/ 1721970 w 1721970"/>
              <a:gd name="connsiteY1" fmla="*/ 0 h 609603"/>
              <a:gd name="connsiteX2" fmla="*/ 871702 w 1721970"/>
              <a:gd name="connsiteY2" fmla="*/ 149094 h 609603"/>
              <a:gd name="connsiteX3" fmla="*/ 310039 w 1721970"/>
              <a:gd name="connsiteY3" fmla="*/ 148002 h 609603"/>
              <a:gd name="connsiteX4" fmla="*/ 304797 w 1721970"/>
              <a:gd name="connsiteY4" fmla="*/ 609603 h 609603"/>
              <a:gd name="connsiteX5" fmla="*/ 0 w 1721970"/>
              <a:gd name="connsiteY5" fmla="*/ 609603 h 609603"/>
              <a:gd name="connsiteX6" fmla="*/ 0 w 1721970"/>
              <a:gd name="connsiteY6" fmla="*/ 0 h 609603"/>
              <a:gd name="connsiteX0" fmla="*/ 0 w 1724300"/>
              <a:gd name="connsiteY0" fmla="*/ 0 h 609603"/>
              <a:gd name="connsiteX1" fmla="*/ 1721970 w 1724300"/>
              <a:gd name="connsiteY1" fmla="*/ 0 h 609603"/>
              <a:gd name="connsiteX2" fmla="*/ 1721971 w 1724300"/>
              <a:gd name="connsiteY2" fmla="*/ 150195 h 609603"/>
              <a:gd name="connsiteX3" fmla="*/ 310039 w 1724300"/>
              <a:gd name="connsiteY3" fmla="*/ 148002 h 609603"/>
              <a:gd name="connsiteX4" fmla="*/ 304797 w 1724300"/>
              <a:gd name="connsiteY4" fmla="*/ 609603 h 609603"/>
              <a:gd name="connsiteX5" fmla="*/ 0 w 1724300"/>
              <a:gd name="connsiteY5" fmla="*/ 609603 h 609603"/>
              <a:gd name="connsiteX6" fmla="*/ 0 w 1724300"/>
              <a:gd name="connsiteY6" fmla="*/ 0 h 609603"/>
              <a:gd name="connsiteX0" fmla="*/ 0 w 1724300"/>
              <a:gd name="connsiteY0" fmla="*/ 0 h 609603"/>
              <a:gd name="connsiteX1" fmla="*/ 1721970 w 1724300"/>
              <a:gd name="connsiteY1" fmla="*/ 0 h 609603"/>
              <a:gd name="connsiteX2" fmla="*/ 1721971 w 1724300"/>
              <a:gd name="connsiteY2" fmla="*/ 150195 h 609603"/>
              <a:gd name="connsiteX3" fmla="*/ 310038 w 1724300"/>
              <a:gd name="connsiteY3" fmla="*/ 156968 h 609603"/>
              <a:gd name="connsiteX4" fmla="*/ 304797 w 1724300"/>
              <a:gd name="connsiteY4" fmla="*/ 609603 h 609603"/>
              <a:gd name="connsiteX5" fmla="*/ 0 w 1724300"/>
              <a:gd name="connsiteY5" fmla="*/ 609603 h 609603"/>
              <a:gd name="connsiteX6" fmla="*/ 0 w 1724300"/>
              <a:gd name="connsiteY6" fmla="*/ 0 h 609603"/>
              <a:gd name="connsiteX0" fmla="*/ 0 w 1724300"/>
              <a:gd name="connsiteY0" fmla="*/ 0 h 609603"/>
              <a:gd name="connsiteX1" fmla="*/ 1721970 w 1724300"/>
              <a:gd name="connsiteY1" fmla="*/ 0 h 609603"/>
              <a:gd name="connsiteX2" fmla="*/ 1721971 w 1724300"/>
              <a:gd name="connsiteY2" fmla="*/ 150195 h 609603"/>
              <a:gd name="connsiteX3" fmla="*/ 306417 w 1724300"/>
              <a:gd name="connsiteY3" fmla="*/ 152486 h 609603"/>
              <a:gd name="connsiteX4" fmla="*/ 304797 w 1724300"/>
              <a:gd name="connsiteY4" fmla="*/ 609603 h 609603"/>
              <a:gd name="connsiteX5" fmla="*/ 0 w 1724300"/>
              <a:gd name="connsiteY5" fmla="*/ 609603 h 609603"/>
              <a:gd name="connsiteX6" fmla="*/ 0 w 1724300"/>
              <a:gd name="connsiteY6" fmla="*/ 0 h 609603"/>
              <a:gd name="connsiteX0" fmla="*/ 29536 w 1753836"/>
              <a:gd name="connsiteY0" fmla="*/ 0 h 627890"/>
              <a:gd name="connsiteX1" fmla="*/ 1751506 w 1753836"/>
              <a:gd name="connsiteY1" fmla="*/ 0 h 627890"/>
              <a:gd name="connsiteX2" fmla="*/ 1751507 w 1753836"/>
              <a:gd name="connsiteY2" fmla="*/ 150195 h 627890"/>
              <a:gd name="connsiteX3" fmla="*/ 335953 w 1753836"/>
              <a:gd name="connsiteY3" fmla="*/ 152486 h 627890"/>
              <a:gd name="connsiteX4" fmla="*/ 334333 w 1753836"/>
              <a:gd name="connsiteY4" fmla="*/ 609603 h 627890"/>
              <a:gd name="connsiteX5" fmla="*/ 0 w 1753836"/>
              <a:gd name="connsiteY5" fmla="*/ 627890 h 627890"/>
              <a:gd name="connsiteX6" fmla="*/ 29536 w 1753836"/>
              <a:gd name="connsiteY6" fmla="*/ 0 h 627890"/>
              <a:gd name="connsiteX0" fmla="*/ 44304 w 1768604"/>
              <a:gd name="connsiteY0" fmla="*/ 0 h 609604"/>
              <a:gd name="connsiteX1" fmla="*/ 1766274 w 1768604"/>
              <a:gd name="connsiteY1" fmla="*/ 0 h 609604"/>
              <a:gd name="connsiteX2" fmla="*/ 1766275 w 1768604"/>
              <a:gd name="connsiteY2" fmla="*/ 150195 h 609604"/>
              <a:gd name="connsiteX3" fmla="*/ 350721 w 1768604"/>
              <a:gd name="connsiteY3" fmla="*/ 152486 h 609604"/>
              <a:gd name="connsiteX4" fmla="*/ 349101 w 1768604"/>
              <a:gd name="connsiteY4" fmla="*/ 609603 h 609604"/>
              <a:gd name="connsiteX5" fmla="*/ 0 w 1768604"/>
              <a:gd name="connsiteY5" fmla="*/ 609604 h 609604"/>
              <a:gd name="connsiteX6" fmla="*/ 44304 w 1768604"/>
              <a:gd name="connsiteY6" fmla="*/ 0 h 609604"/>
              <a:gd name="connsiteX0" fmla="*/ 44304 w 2312646"/>
              <a:gd name="connsiteY0" fmla="*/ 0 h 609604"/>
              <a:gd name="connsiteX1" fmla="*/ 2312646 w 2312646"/>
              <a:gd name="connsiteY1" fmla="*/ 6095 h 609604"/>
              <a:gd name="connsiteX2" fmla="*/ 1766275 w 2312646"/>
              <a:gd name="connsiteY2" fmla="*/ 150195 h 609604"/>
              <a:gd name="connsiteX3" fmla="*/ 350721 w 2312646"/>
              <a:gd name="connsiteY3" fmla="*/ 152486 h 609604"/>
              <a:gd name="connsiteX4" fmla="*/ 349101 w 2312646"/>
              <a:gd name="connsiteY4" fmla="*/ 609603 h 609604"/>
              <a:gd name="connsiteX5" fmla="*/ 0 w 2312646"/>
              <a:gd name="connsiteY5" fmla="*/ 609604 h 609604"/>
              <a:gd name="connsiteX6" fmla="*/ 44304 w 2312646"/>
              <a:gd name="connsiteY6" fmla="*/ 0 h 609604"/>
              <a:gd name="connsiteX0" fmla="*/ 44304 w 2312646"/>
              <a:gd name="connsiteY0" fmla="*/ 0 h 609604"/>
              <a:gd name="connsiteX1" fmla="*/ 2312646 w 2312646"/>
              <a:gd name="connsiteY1" fmla="*/ 6095 h 609604"/>
              <a:gd name="connsiteX2" fmla="*/ 2297879 w 2312646"/>
              <a:gd name="connsiteY2" fmla="*/ 156290 h 609604"/>
              <a:gd name="connsiteX3" fmla="*/ 350721 w 2312646"/>
              <a:gd name="connsiteY3" fmla="*/ 152486 h 609604"/>
              <a:gd name="connsiteX4" fmla="*/ 349101 w 2312646"/>
              <a:gd name="connsiteY4" fmla="*/ 609603 h 609604"/>
              <a:gd name="connsiteX5" fmla="*/ 0 w 2312646"/>
              <a:gd name="connsiteY5" fmla="*/ 609604 h 609604"/>
              <a:gd name="connsiteX6" fmla="*/ 44304 w 2312646"/>
              <a:gd name="connsiteY6" fmla="*/ 0 h 609604"/>
              <a:gd name="connsiteX0" fmla="*/ 44304 w 2563760"/>
              <a:gd name="connsiteY0" fmla="*/ 0 h 609604"/>
              <a:gd name="connsiteX1" fmla="*/ 2312646 w 2563760"/>
              <a:gd name="connsiteY1" fmla="*/ 6095 h 609604"/>
              <a:gd name="connsiteX2" fmla="*/ 2563681 w 2563760"/>
              <a:gd name="connsiteY2" fmla="*/ 168480 h 609604"/>
              <a:gd name="connsiteX3" fmla="*/ 350721 w 2563760"/>
              <a:gd name="connsiteY3" fmla="*/ 152486 h 609604"/>
              <a:gd name="connsiteX4" fmla="*/ 349101 w 2563760"/>
              <a:gd name="connsiteY4" fmla="*/ 609603 h 609604"/>
              <a:gd name="connsiteX5" fmla="*/ 0 w 2563760"/>
              <a:gd name="connsiteY5" fmla="*/ 609604 h 609604"/>
              <a:gd name="connsiteX6" fmla="*/ 44304 w 2563760"/>
              <a:gd name="connsiteY6" fmla="*/ 0 h 609604"/>
              <a:gd name="connsiteX0" fmla="*/ 44304 w 2566010"/>
              <a:gd name="connsiteY0" fmla="*/ 0 h 609604"/>
              <a:gd name="connsiteX1" fmla="*/ 2563681 w 2566010"/>
              <a:gd name="connsiteY1" fmla="*/ 0 h 609604"/>
              <a:gd name="connsiteX2" fmla="*/ 2563681 w 2566010"/>
              <a:gd name="connsiteY2" fmla="*/ 168480 h 609604"/>
              <a:gd name="connsiteX3" fmla="*/ 350721 w 2566010"/>
              <a:gd name="connsiteY3" fmla="*/ 152486 h 609604"/>
              <a:gd name="connsiteX4" fmla="*/ 349101 w 2566010"/>
              <a:gd name="connsiteY4" fmla="*/ 609603 h 609604"/>
              <a:gd name="connsiteX5" fmla="*/ 0 w 2566010"/>
              <a:gd name="connsiteY5" fmla="*/ 609604 h 609604"/>
              <a:gd name="connsiteX6" fmla="*/ 44304 w 2566010"/>
              <a:gd name="connsiteY6" fmla="*/ 0 h 609604"/>
              <a:gd name="connsiteX0" fmla="*/ 44304 w 2563681"/>
              <a:gd name="connsiteY0" fmla="*/ 0 h 609604"/>
              <a:gd name="connsiteX1" fmla="*/ 2563681 w 2563681"/>
              <a:gd name="connsiteY1" fmla="*/ 0 h 609604"/>
              <a:gd name="connsiteX2" fmla="*/ 2534148 w 2563681"/>
              <a:gd name="connsiteY2" fmla="*/ 156289 h 609604"/>
              <a:gd name="connsiteX3" fmla="*/ 350721 w 2563681"/>
              <a:gd name="connsiteY3" fmla="*/ 152486 h 609604"/>
              <a:gd name="connsiteX4" fmla="*/ 349101 w 2563681"/>
              <a:gd name="connsiteY4" fmla="*/ 609603 h 609604"/>
              <a:gd name="connsiteX5" fmla="*/ 0 w 2563681"/>
              <a:gd name="connsiteY5" fmla="*/ 609604 h 609604"/>
              <a:gd name="connsiteX6" fmla="*/ 44304 w 2563681"/>
              <a:gd name="connsiteY6" fmla="*/ 0 h 609604"/>
              <a:gd name="connsiteX0" fmla="*/ 44304 w 2563681"/>
              <a:gd name="connsiteY0" fmla="*/ 0 h 609604"/>
              <a:gd name="connsiteX1" fmla="*/ 2563681 w 2563681"/>
              <a:gd name="connsiteY1" fmla="*/ 0 h 609604"/>
              <a:gd name="connsiteX2" fmla="*/ 2548914 w 2563681"/>
              <a:gd name="connsiteY2" fmla="*/ 168479 h 609604"/>
              <a:gd name="connsiteX3" fmla="*/ 350721 w 2563681"/>
              <a:gd name="connsiteY3" fmla="*/ 152486 h 609604"/>
              <a:gd name="connsiteX4" fmla="*/ 349101 w 2563681"/>
              <a:gd name="connsiteY4" fmla="*/ 609603 h 609604"/>
              <a:gd name="connsiteX5" fmla="*/ 0 w 2563681"/>
              <a:gd name="connsiteY5" fmla="*/ 609604 h 609604"/>
              <a:gd name="connsiteX6" fmla="*/ 44304 w 2563681"/>
              <a:gd name="connsiteY6" fmla="*/ 0 h 609604"/>
              <a:gd name="connsiteX0" fmla="*/ 44304 w 2566440"/>
              <a:gd name="connsiteY0" fmla="*/ 0 h 609604"/>
              <a:gd name="connsiteX1" fmla="*/ 2563681 w 2566440"/>
              <a:gd name="connsiteY1" fmla="*/ 0 h 609604"/>
              <a:gd name="connsiteX2" fmla="*/ 2564250 w 2566440"/>
              <a:gd name="connsiteY2" fmla="*/ 166369 h 609604"/>
              <a:gd name="connsiteX3" fmla="*/ 350721 w 2566440"/>
              <a:gd name="connsiteY3" fmla="*/ 152486 h 609604"/>
              <a:gd name="connsiteX4" fmla="*/ 349101 w 2566440"/>
              <a:gd name="connsiteY4" fmla="*/ 609603 h 609604"/>
              <a:gd name="connsiteX5" fmla="*/ 0 w 2566440"/>
              <a:gd name="connsiteY5" fmla="*/ 609604 h 609604"/>
              <a:gd name="connsiteX6" fmla="*/ 44304 w 2566440"/>
              <a:gd name="connsiteY6" fmla="*/ 0 h 609604"/>
              <a:gd name="connsiteX0" fmla="*/ 44304 w 2575525"/>
              <a:gd name="connsiteY0" fmla="*/ 0 h 609604"/>
              <a:gd name="connsiteX1" fmla="*/ 2563681 w 2575525"/>
              <a:gd name="connsiteY1" fmla="*/ 0 h 609604"/>
              <a:gd name="connsiteX2" fmla="*/ 2574473 w 2575525"/>
              <a:gd name="connsiteY2" fmla="*/ 157929 h 609604"/>
              <a:gd name="connsiteX3" fmla="*/ 350721 w 2575525"/>
              <a:gd name="connsiteY3" fmla="*/ 152486 h 609604"/>
              <a:gd name="connsiteX4" fmla="*/ 349101 w 2575525"/>
              <a:gd name="connsiteY4" fmla="*/ 609603 h 609604"/>
              <a:gd name="connsiteX5" fmla="*/ 0 w 2575525"/>
              <a:gd name="connsiteY5" fmla="*/ 609604 h 609604"/>
              <a:gd name="connsiteX6" fmla="*/ 44304 w 2575525"/>
              <a:gd name="connsiteY6" fmla="*/ 0 h 609604"/>
              <a:gd name="connsiteX0" fmla="*/ 44304 w 2575525"/>
              <a:gd name="connsiteY0" fmla="*/ 0 h 653911"/>
              <a:gd name="connsiteX1" fmla="*/ 2563681 w 2575525"/>
              <a:gd name="connsiteY1" fmla="*/ 0 h 653911"/>
              <a:gd name="connsiteX2" fmla="*/ 2574473 w 2575525"/>
              <a:gd name="connsiteY2" fmla="*/ 157929 h 653911"/>
              <a:gd name="connsiteX3" fmla="*/ 350721 w 2575525"/>
              <a:gd name="connsiteY3" fmla="*/ 152486 h 653911"/>
              <a:gd name="connsiteX4" fmla="*/ 333766 w 2575525"/>
              <a:gd name="connsiteY4" fmla="*/ 653911 h 653911"/>
              <a:gd name="connsiteX5" fmla="*/ 0 w 2575525"/>
              <a:gd name="connsiteY5" fmla="*/ 609604 h 653911"/>
              <a:gd name="connsiteX6" fmla="*/ 44304 w 2575525"/>
              <a:gd name="connsiteY6" fmla="*/ 0 h 653911"/>
              <a:gd name="connsiteX0" fmla="*/ 34081 w 2565302"/>
              <a:gd name="connsiteY0" fmla="*/ 0 h 653911"/>
              <a:gd name="connsiteX1" fmla="*/ 2553458 w 2565302"/>
              <a:gd name="connsiteY1" fmla="*/ 0 h 653911"/>
              <a:gd name="connsiteX2" fmla="*/ 2564250 w 2565302"/>
              <a:gd name="connsiteY2" fmla="*/ 157929 h 653911"/>
              <a:gd name="connsiteX3" fmla="*/ 340498 w 2565302"/>
              <a:gd name="connsiteY3" fmla="*/ 152486 h 653911"/>
              <a:gd name="connsiteX4" fmla="*/ 323543 w 2565302"/>
              <a:gd name="connsiteY4" fmla="*/ 653911 h 653911"/>
              <a:gd name="connsiteX5" fmla="*/ 0 w 2565302"/>
              <a:gd name="connsiteY5" fmla="*/ 653911 h 653911"/>
              <a:gd name="connsiteX6" fmla="*/ 34081 w 2565302"/>
              <a:gd name="connsiteY6" fmla="*/ 0 h 653911"/>
              <a:gd name="connsiteX0" fmla="*/ 13635 w 2565302"/>
              <a:gd name="connsiteY0" fmla="*/ 0 h 653911"/>
              <a:gd name="connsiteX1" fmla="*/ 2553458 w 2565302"/>
              <a:gd name="connsiteY1" fmla="*/ 0 h 653911"/>
              <a:gd name="connsiteX2" fmla="*/ 2564250 w 2565302"/>
              <a:gd name="connsiteY2" fmla="*/ 157929 h 653911"/>
              <a:gd name="connsiteX3" fmla="*/ 340498 w 2565302"/>
              <a:gd name="connsiteY3" fmla="*/ 152486 h 653911"/>
              <a:gd name="connsiteX4" fmla="*/ 323543 w 2565302"/>
              <a:gd name="connsiteY4" fmla="*/ 653911 h 653911"/>
              <a:gd name="connsiteX5" fmla="*/ 0 w 2565302"/>
              <a:gd name="connsiteY5" fmla="*/ 653911 h 653911"/>
              <a:gd name="connsiteX6" fmla="*/ 13635 w 2565302"/>
              <a:gd name="connsiteY6" fmla="*/ 0 h 653911"/>
              <a:gd name="connsiteX0" fmla="*/ 13635 w 2568824"/>
              <a:gd name="connsiteY0" fmla="*/ 0 h 653911"/>
              <a:gd name="connsiteX1" fmla="*/ 2568794 w 2568824"/>
              <a:gd name="connsiteY1" fmla="*/ 0 h 653911"/>
              <a:gd name="connsiteX2" fmla="*/ 2564250 w 2568824"/>
              <a:gd name="connsiteY2" fmla="*/ 157929 h 653911"/>
              <a:gd name="connsiteX3" fmla="*/ 340498 w 2568824"/>
              <a:gd name="connsiteY3" fmla="*/ 152486 h 653911"/>
              <a:gd name="connsiteX4" fmla="*/ 323543 w 2568824"/>
              <a:gd name="connsiteY4" fmla="*/ 653911 h 653911"/>
              <a:gd name="connsiteX5" fmla="*/ 0 w 2568824"/>
              <a:gd name="connsiteY5" fmla="*/ 653911 h 653911"/>
              <a:gd name="connsiteX6" fmla="*/ 13635 w 2568824"/>
              <a:gd name="connsiteY6" fmla="*/ 0 h 653911"/>
              <a:gd name="connsiteX0" fmla="*/ 0 w 2555189"/>
              <a:gd name="connsiteY0" fmla="*/ 0 h 885531"/>
              <a:gd name="connsiteX1" fmla="*/ 2555159 w 2555189"/>
              <a:gd name="connsiteY1" fmla="*/ 0 h 885531"/>
              <a:gd name="connsiteX2" fmla="*/ 2550615 w 2555189"/>
              <a:gd name="connsiteY2" fmla="*/ 157929 h 885531"/>
              <a:gd name="connsiteX3" fmla="*/ 326863 w 2555189"/>
              <a:gd name="connsiteY3" fmla="*/ 152486 h 885531"/>
              <a:gd name="connsiteX4" fmla="*/ 309908 w 2555189"/>
              <a:gd name="connsiteY4" fmla="*/ 653911 h 885531"/>
              <a:gd name="connsiteX5" fmla="*/ 15899 w 2555189"/>
              <a:gd name="connsiteY5" fmla="*/ 885531 h 885531"/>
              <a:gd name="connsiteX6" fmla="*/ 0 w 2555189"/>
              <a:gd name="connsiteY6" fmla="*/ 0 h 885531"/>
              <a:gd name="connsiteX0" fmla="*/ 0 w 2555189"/>
              <a:gd name="connsiteY0" fmla="*/ 0 h 903817"/>
              <a:gd name="connsiteX1" fmla="*/ 2555159 w 2555189"/>
              <a:gd name="connsiteY1" fmla="*/ 0 h 903817"/>
              <a:gd name="connsiteX2" fmla="*/ 2550615 w 2555189"/>
              <a:gd name="connsiteY2" fmla="*/ 157929 h 903817"/>
              <a:gd name="connsiteX3" fmla="*/ 326863 w 2555189"/>
              <a:gd name="connsiteY3" fmla="*/ 152486 h 903817"/>
              <a:gd name="connsiteX4" fmla="*/ 324676 w 2555189"/>
              <a:gd name="connsiteY4" fmla="*/ 903817 h 903817"/>
              <a:gd name="connsiteX5" fmla="*/ 15899 w 2555189"/>
              <a:gd name="connsiteY5" fmla="*/ 885531 h 903817"/>
              <a:gd name="connsiteX6" fmla="*/ 0 w 2555189"/>
              <a:gd name="connsiteY6" fmla="*/ 0 h 903817"/>
              <a:gd name="connsiteX0" fmla="*/ 0 w 2555189"/>
              <a:gd name="connsiteY0" fmla="*/ 0 h 903817"/>
              <a:gd name="connsiteX1" fmla="*/ 2555159 w 2555189"/>
              <a:gd name="connsiteY1" fmla="*/ 0 h 903817"/>
              <a:gd name="connsiteX2" fmla="*/ 2550615 w 2555189"/>
              <a:gd name="connsiteY2" fmla="*/ 157929 h 903817"/>
              <a:gd name="connsiteX3" fmla="*/ 326863 w 2555189"/>
              <a:gd name="connsiteY3" fmla="*/ 152486 h 903817"/>
              <a:gd name="connsiteX4" fmla="*/ 324676 w 2555189"/>
              <a:gd name="connsiteY4" fmla="*/ 903817 h 903817"/>
              <a:gd name="connsiteX5" fmla="*/ 15899 w 2555189"/>
              <a:gd name="connsiteY5" fmla="*/ 903817 h 903817"/>
              <a:gd name="connsiteX6" fmla="*/ 0 w 2555189"/>
              <a:gd name="connsiteY6" fmla="*/ 0 h 903817"/>
              <a:gd name="connsiteX0" fmla="*/ 0 w 2555189"/>
              <a:gd name="connsiteY0" fmla="*/ 0 h 1285325"/>
              <a:gd name="connsiteX1" fmla="*/ 2555159 w 2555189"/>
              <a:gd name="connsiteY1" fmla="*/ 0 h 1285325"/>
              <a:gd name="connsiteX2" fmla="*/ 2550615 w 2555189"/>
              <a:gd name="connsiteY2" fmla="*/ 157929 h 1285325"/>
              <a:gd name="connsiteX3" fmla="*/ 326863 w 2555189"/>
              <a:gd name="connsiteY3" fmla="*/ 152486 h 1285325"/>
              <a:gd name="connsiteX4" fmla="*/ 324676 w 2555189"/>
              <a:gd name="connsiteY4" fmla="*/ 903817 h 1285325"/>
              <a:gd name="connsiteX5" fmla="*/ 64226 w 2555189"/>
              <a:gd name="connsiteY5" fmla="*/ 1285325 h 1285325"/>
              <a:gd name="connsiteX6" fmla="*/ 0 w 2555189"/>
              <a:gd name="connsiteY6" fmla="*/ 0 h 1285325"/>
              <a:gd name="connsiteX0" fmla="*/ 0 w 2555189"/>
              <a:gd name="connsiteY0" fmla="*/ 0 h 1285325"/>
              <a:gd name="connsiteX1" fmla="*/ 2555159 w 2555189"/>
              <a:gd name="connsiteY1" fmla="*/ 0 h 1285325"/>
              <a:gd name="connsiteX2" fmla="*/ 2550615 w 2555189"/>
              <a:gd name="connsiteY2" fmla="*/ 157929 h 1285325"/>
              <a:gd name="connsiteX3" fmla="*/ 326863 w 2555189"/>
              <a:gd name="connsiteY3" fmla="*/ 152486 h 1285325"/>
              <a:gd name="connsiteX4" fmla="*/ 318634 w 2555189"/>
              <a:gd name="connsiteY4" fmla="*/ 1280338 h 1285325"/>
              <a:gd name="connsiteX5" fmla="*/ 64226 w 2555189"/>
              <a:gd name="connsiteY5" fmla="*/ 1285325 h 1285325"/>
              <a:gd name="connsiteX6" fmla="*/ 0 w 2555189"/>
              <a:gd name="connsiteY6" fmla="*/ 0 h 1285325"/>
              <a:gd name="connsiteX0" fmla="*/ 0 w 2555189"/>
              <a:gd name="connsiteY0" fmla="*/ 0 h 1280338"/>
              <a:gd name="connsiteX1" fmla="*/ 2555159 w 2555189"/>
              <a:gd name="connsiteY1" fmla="*/ 0 h 1280338"/>
              <a:gd name="connsiteX2" fmla="*/ 2550615 w 2555189"/>
              <a:gd name="connsiteY2" fmla="*/ 157929 h 1280338"/>
              <a:gd name="connsiteX3" fmla="*/ 326863 w 2555189"/>
              <a:gd name="connsiteY3" fmla="*/ 152486 h 1280338"/>
              <a:gd name="connsiteX4" fmla="*/ 318634 w 2555189"/>
              <a:gd name="connsiteY4" fmla="*/ 1280338 h 1280338"/>
              <a:gd name="connsiteX5" fmla="*/ 64226 w 2555189"/>
              <a:gd name="connsiteY5" fmla="*/ 1275351 h 1280338"/>
              <a:gd name="connsiteX6" fmla="*/ 0 w 2555189"/>
              <a:gd name="connsiteY6" fmla="*/ 0 h 1280338"/>
              <a:gd name="connsiteX0" fmla="*/ 0 w 2555189"/>
              <a:gd name="connsiteY0" fmla="*/ 0 h 1275351"/>
              <a:gd name="connsiteX1" fmla="*/ 2555159 w 2555189"/>
              <a:gd name="connsiteY1" fmla="*/ 0 h 1275351"/>
              <a:gd name="connsiteX2" fmla="*/ 2550615 w 2555189"/>
              <a:gd name="connsiteY2" fmla="*/ 157929 h 1275351"/>
              <a:gd name="connsiteX3" fmla="*/ 326863 w 2555189"/>
              <a:gd name="connsiteY3" fmla="*/ 152486 h 1275351"/>
              <a:gd name="connsiteX4" fmla="*/ 324676 w 2555189"/>
              <a:gd name="connsiteY4" fmla="*/ 1270364 h 1275351"/>
              <a:gd name="connsiteX5" fmla="*/ 64226 w 2555189"/>
              <a:gd name="connsiteY5" fmla="*/ 1275351 h 1275351"/>
              <a:gd name="connsiteX6" fmla="*/ 0 w 2555189"/>
              <a:gd name="connsiteY6" fmla="*/ 0 h 1275351"/>
              <a:gd name="connsiteX0" fmla="*/ 0 w 2555189"/>
              <a:gd name="connsiteY0" fmla="*/ 0 h 1275351"/>
              <a:gd name="connsiteX1" fmla="*/ 2555159 w 2555189"/>
              <a:gd name="connsiteY1" fmla="*/ 0 h 1275351"/>
              <a:gd name="connsiteX2" fmla="*/ 2550615 w 2555189"/>
              <a:gd name="connsiteY2" fmla="*/ 157929 h 1275351"/>
              <a:gd name="connsiteX3" fmla="*/ 326863 w 2555189"/>
              <a:gd name="connsiteY3" fmla="*/ 152486 h 1275351"/>
              <a:gd name="connsiteX4" fmla="*/ 330717 w 2555189"/>
              <a:gd name="connsiteY4" fmla="*/ 1270364 h 1275351"/>
              <a:gd name="connsiteX5" fmla="*/ 64226 w 2555189"/>
              <a:gd name="connsiteY5" fmla="*/ 1275351 h 1275351"/>
              <a:gd name="connsiteX6" fmla="*/ 0 w 2555189"/>
              <a:gd name="connsiteY6" fmla="*/ 0 h 1275351"/>
              <a:gd name="connsiteX0" fmla="*/ 0 w 2555189"/>
              <a:gd name="connsiteY0" fmla="*/ 0 h 1270364"/>
              <a:gd name="connsiteX1" fmla="*/ 2555159 w 2555189"/>
              <a:gd name="connsiteY1" fmla="*/ 0 h 1270364"/>
              <a:gd name="connsiteX2" fmla="*/ 2550615 w 2555189"/>
              <a:gd name="connsiteY2" fmla="*/ 157929 h 1270364"/>
              <a:gd name="connsiteX3" fmla="*/ 326863 w 2555189"/>
              <a:gd name="connsiteY3" fmla="*/ 152486 h 1270364"/>
              <a:gd name="connsiteX4" fmla="*/ 330717 w 2555189"/>
              <a:gd name="connsiteY4" fmla="*/ 1270364 h 1270364"/>
              <a:gd name="connsiteX5" fmla="*/ 76308 w 2555189"/>
              <a:gd name="connsiteY5" fmla="*/ 1267870 h 1270364"/>
              <a:gd name="connsiteX6" fmla="*/ 0 w 2555189"/>
              <a:gd name="connsiteY6" fmla="*/ 0 h 1270364"/>
              <a:gd name="connsiteX0" fmla="*/ 0 w 2555189"/>
              <a:gd name="connsiteY0" fmla="*/ 0 h 1270364"/>
              <a:gd name="connsiteX1" fmla="*/ 2555159 w 2555189"/>
              <a:gd name="connsiteY1" fmla="*/ 0 h 1270364"/>
              <a:gd name="connsiteX2" fmla="*/ 2550615 w 2555189"/>
              <a:gd name="connsiteY2" fmla="*/ 157929 h 1270364"/>
              <a:gd name="connsiteX3" fmla="*/ 326863 w 2555189"/>
              <a:gd name="connsiteY3" fmla="*/ 152486 h 1270364"/>
              <a:gd name="connsiteX4" fmla="*/ 330717 w 2555189"/>
              <a:gd name="connsiteY4" fmla="*/ 1270364 h 1270364"/>
              <a:gd name="connsiteX5" fmla="*/ 82348 w 2555189"/>
              <a:gd name="connsiteY5" fmla="*/ 1270364 h 1270364"/>
              <a:gd name="connsiteX6" fmla="*/ 0 w 2555189"/>
              <a:gd name="connsiteY6" fmla="*/ 0 h 1270364"/>
              <a:gd name="connsiteX0" fmla="*/ 0 w 2555189"/>
              <a:gd name="connsiteY0" fmla="*/ 0 h 1270364"/>
              <a:gd name="connsiteX1" fmla="*/ 2555159 w 2555189"/>
              <a:gd name="connsiteY1" fmla="*/ 0 h 1270364"/>
              <a:gd name="connsiteX2" fmla="*/ 2550615 w 2555189"/>
              <a:gd name="connsiteY2" fmla="*/ 157929 h 1270364"/>
              <a:gd name="connsiteX3" fmla="*/ 326863 w 2555189"/>
              <a:gd name="connsiteY3" fmla="*/ 152486 h 1270364"/>
              <a:gd name="connsiteX4" fmla="*/ 330717 w 2555189"/>
              <a:gd name="connsiteY4" fmla="*/ 1270364 h 1270364"/>
              <a:gd name="connsiteX5" fmla="*/ 58185 w 2555189"/>
              <a:gd name="connsiteY5" fmla="*/ 1262883 h 1270364"/>
              <a:gd name="connsiteX6" fmla="*/ 0 w 2555189"/>
              <a:gd name="connsiteY6" fmla="*/ 0 h 1270364"/>
              <a:gd name="connsiteX0" fmla="*/ 0 w 2555189"/>
              <a:gd name="connsiteY0" fmla="*/ 0 h 1262883"/>
              <a:gd name="connsiteX1" fmla="*/ 2555159 w 2555189"/>
              <a:gd name="connsiteY1" fmla="*/ 0 h 1262883"/>
              <a:gd name="connsiteX2" fmla="*/ 2550615 w 2555189"/>
              <a:gd name="connsiteY2" fmla="*/ 157929 h 1262883"/>
              <a:gd name="connsiteX3" fmla="*/ 326863 w 2555189"/>
              <a:gd name="connsiteY3" fmla="*/ 152486 h 1262883"/>
              <a:gd name="connsiteX4" fmla="*/ 324676 w 2555189"/>
              <a:gd name="connsiteY4" fmla="*/ 1260390 h 1262883"/>
              <a:gd name="connsiteX5" fmla="*/ 58185 w 2555189"/>
              <a:gd name="connsiteY5" fmla="*/ 1262883 h 1262883"/>
              <a:gd name="connsiteX6" fmla="*/ 0 w 2555189"/>
              <a:gd name="connsiteY6" fmla="*/ 0 h 1262883"/>
              <a:gd name="connsiteX0" fmla="*/ 8265 w 2497004"/>
              <a:gd name="connsiteY0" fmla="*/ 0 h 1265377"/>
              <a:gd name="connsiteX1" fmla="*/ 2496974 w 2497004"/>
              <a:gd name="connsiteY1" fmla="*/ 2494 h 1265377"/>
              <a:gd name="connsiteX2" fmla="*/ 2492430 w 2497004"/>
              <a:gd name="connsiteY2" fmla="*/ 160423 h 1265377"/>
              <a:gd name="connsiteX3" fmla="*/ 268678 w 2497004"/>
              <a:gd name="connsiteY3" fmla="*/ 154980 h 1265377"/>
              <a:gd name="connsiteX4" fmla="*/ 266491 w 2497004"/>
              <a:gd name="connsiteY4" fmla="*/ 1262884 h 1265377"/>
              <a:gd name="connsiteX5" fmla="*/ 0 w 2497004"/>
              <a:gd name="connsiteY5" fmla="*/ 1265377 h 1265377"/>
              <a:gd name="connsiteX6" fmla="*/ 8265 w 2497004"/>
              <a:gd name="connsiteY6" fmla="*/ 0 h 1265377"/>
              <a:gd name="connsiteX0" fmla="*/ 8265 w 2497004"/>
              <a:gd name="connsiteY0" fmla="*/ 0 h 1270365"/>
              <a:gd name="connsiteX1" fmla="*/ 2496974 w 2497004"/>
              <a:gd name="connsiteY1" fmla="*/ 2494 h 1270365"/>
              <a:gd name="connsiteX2" fmla="*/ 2492430 w 2497004"/>
              <a:gd name="connsiteY2" fmla="*/ 160423 h 1270365"/>
              <a:gd name="connsiteX3" fmla="*/ 268678 w 2497004"/>
              <a:gd name="connsiteY3" fmla="*/ 154980 h 1270365"/>
              <a:gd name="connsiteX4" fmla="*/ 296696 w 2497004"/>
              <a:gd name="connsiteY4" fmla="*/ 1270365 h 1270365"/>
              <a:gd name="connsiteX5" fmla="*/ 0 w 2497004"/>
              <a:gd name="connsiteY5" fmla="*/ 1265377 h 1270365"/>
              <a:gd name="connsiteX6" fmla="*/ 8265 w 2497004"/>
              <a:gd name="connsiteY6" fmla="*/ 0 h 1270365"/>
              <a:gd name="connsiteX0" fmla="*/ 8265 w 2497004"/>
              <a:gd name="connsiteY0" fmla="*/ 0 h 1267871"/>
              <a:gd name="connsiteX1" fmla="*/ 2496974 w 2497004"/>
              <a:gd name="connsiteY1" fmla="*/ 2494 h 1267871"/>
              <a:gd name="connsiteX2" fmla="*/ 2492430 w 2497004"/>
              <a:gd name="connsiteY2" fmla="*/ 160423 h 1267871"/>
              <a:gd name="connsiteX3" fmla="*/ 268678 w 2497004"/>
              <a:gd name="connsiteY3" fmla="*/ 154980 h 1267871"/>
              <a:gd name="connsiteX4" fmla="*/ 308778 w 2497004"/>
              <a:gd name="connsiteY4" fmla="*/ 1267871 h 1267871"/>
              <a:gd name="connsiteX5" fmla="*/ 0 w 2497004"/>
              <a:gd name="connsiteY5" fmla="*/ 1265377 h 1267871"/>
              <a:gd name="connsiteX6" fmla="*/ 8265 w 2497004"/>
              <a:gd name="connsiteY6" fmla="*/ 0 h 1267871"/>
              <a:gd name="connsiteX0" fmla="*/ 8265 w 2497004"/>
              <a:gd name="connsiteY0" fmla="*/ 0 h 1267871"/>
              <a:gd name="connsiteX1" fmla="*/ 2496974 w 2497004"/>
              <a:gd name="connsiteY1" fmla="*/ 2494 h 1267871"/>
              <a:gd name="connsiteX2" fmla="*/ 2492430 w 2497004"/>
              <a:gd name="connsiteY2" fmla="*/ 160423 h 1267871"/>
              <a:gd name="connsiteX3" fmla="*/ 292841 w 2497004"/>
              <a:gd name="connsiteY3" fmla="*/ 154980 h 1267871"/>
              <a:gd name="connsiteX4" fmla="*/ 308778 w 2497004"/>
              <a:gd name="connsiteY4" fmla="*/ 1267871 h 1267871"/>
              <a:gd name="connsiteX5" fmla="*/ 0 w 2497004"/>
              <a:gd name="connsiteY5" fmla="*/ 1265377 h 1267871"/>
              <a:gd name="connsiteX6" fmla="*/ 8265 w 2497004"/>
              <a:gd name="connsiteY6" fmla="*/ 0 h 1267871"/>
              <a:gd name="connsiteX0" fmla="*/ 8265 w 2497004"/>
              <a:gd name="connsiteY0" fmla="*/ 0 h 1267871"/>
              <a:gd name="connsiteX1" fmla="*/ 2496974 w 2497004"/>
              <a:gd name="connsiteY1" fmla="*/ 2494 h 1267871"/>
              <a:gd name="connsiteX2" fmla="*/ 2492430 w 2497004"/>
              <a:gd name="connsiteY2" fmla="*/ 160423 h 1267871"/>
              <a:gd name="connsiteX3" fmla="*/ 298883 w 2497004"/>
              <a:gd name="connsiteY3" fmla="*/ 159967 h 1267871"/>
              <a:gd name="connsiteX4" fmla="*/ 308778 w 2497004"/>
              <a:gd name="connsiteY4" fmla="*/ 1267871 h 1267871"/>
              <a:gd name="connsiteX5" fmla="*/ 0 w 2497004"/>
              <a:gd name="connsiteY5" fmla="*/ 1265377 h 1267871"/>
              <a:gd name="connsiteX6" fmla="*/ 8265 w 2497004"/>
              <a:gd name="connsiteY6" fmla="*/ 0 h 1267871"/>
              <a:gd name="connsiteX0" fmla="*/ 8265 w 2496974"/>
              <a:gd name="connsiteY0" fmla="*/ 0 h 1267871"/>
              <a:gd name="connsiteX1" fmla="*/ 2496974 w 2496974"/>
              <a:gd name="connsiteY1" fmla="*/ 2494 h 1267871"/>
              <a:gd name="connsiteX2" fmla="*/ 1528293 w 2496974"/>
              <a:gd name="connsiteY2" fmla="*/ 139478 h 1267871"/>
              <a:gd name="connsiteX3" fmla="*/ 298883 w 2496974"/>
              <a:gd name="connsiteY3" fmla="*/ 159967 h 1267871"/>
              <a:gd name="connsiteX4" fmla="*/ 308778 w 2496974"/>
              <a:gd name="connsiteY4" fmla="*/ 1267871 h 1267871"/>
              <a:gd name="connsiteX5" fmla="*/ 0 w 2496974"/>
              <a:gd name="connsiteY5" fmla="*/ 1265377 h 1267871"/>
              <a:gd name="connsiteX6" fmla="*/ 8265 w 2496974"/>
              <a:gd name="connsiteY6" fmla="*/ 0 h 1267871"/>
              <a:gd name="connsiteX0" fmla="*/ 8265 w 1528667"/>
              <a:gd name="connsiteY0" fmla="*/ 0 h 1267871"/>
              <a:gd name="connsiteX1" fmla="*/ 1482092 w 1528667"/>
              <a:gd name="connsiteY1" fmla="*/ 30422 h 1267871"/>
              <a:gd name="connsiteX2" fmla="*/ 1528293 w 1528667"/>
              <a:gd name="connsiteY2" fmla="*/ 139478 h 1267871"/>
              <a:gd name="connsiteX3" fmla="*/ 298883 w 1528667"/>
              <a:gd name="connsiteY3" fmla="*/ 159967 h 1267871"/>
              <a:gd name="connsiteX4" fmla="*/ 308778 w 1528667"/>
              <a:gd name="connsiteY4" fmla="*/ 1267871 h 1267871"/>
              <a:gd name="connsiteX5" fmla="*/ 0 w 1528667"/>
              <a:gd name="connsiteY5" fmla="*/ 1265377 h 1267871"/>
              <a:gd name="connsiteX6" fmla="*/ 8265 w 1528667"/>
              <a:gd name="connsiteY6" fmla="*/ 0 h 1267871"/>
              <a:gd name="connsiteX0" fmla="*/ 8265 w 1528580"/>
              <a:gd name="connsiteY0" fmla="*/ 0 h 1267871"/>
              <a:gd name="connsiteX1" fmla="*/ 1465177 w 1528580"/>
              <a:gd name="connsiteY1" fmla="*/ 2495 h 1267871"/>
              <a:gd name="connsiteX2" fmla="*/ 1528293 w 1528580"/>
              <a:gd name="connsiteY2" fmla="*/ 139478 h 1267871"/>
              <a:gd name="connsiteX3" fmla="*/ 298883 w 1528580"/>
              <a:gd name="connsiteY3" fmla="*/ 159967 h 1267871"/>
              <a:gd name="connsiteX4" fmla="*/ 308778 w 1528580"/>
              <a:gd name="connsiteY4" fmla="*/ 1267871 h 1267871"/>
              <a:gd name="connsiteX5" fmla="*/ 0 w 1528580"/>
              <a:gd name="connsiteY5" fmla="*/ 1265377 h 1267871"/>
              <a:gd name="connsiteX6" fmla="*/ 8265 w 1528580"/>
              <a:gd name="connsiteY6" fmla="*/ 0 h 1267871"/>
              <a:gd name="connsiteX0" fmla="*/ 8265 w 1528647"/>
              <a:gd name="connsiteY0" fmla="*/ 0 h 1267871"/>
              <a:gd name="connsiteX1" fmla="*/ 1479010 w 1528647"/>
              <a:gd name="connsiteY1" fmla="*/ 1068 h 1267871"/>
              <a:gd name="connsiteX2" fmla="*/ 1528293 w 1528647"/>
              <a:gd name="connsiteY2" fmla="*/ 139478 h 1267871"/>
              <a:gd name="connsiteX3" fmla="*/ 298883 w 1528647"/>
              <a:gd name="connsiteY3" fmla="*/ 159967 h 1267871"/>
              <a:gd name="connsiteX4" fmla="*/ 308778 w 1528647"/>
              <a:gd name="connsiteY4" fmla="*/ 1267871 h 1267871"/>
              <a:gd name="connsiteX5" fmla="*/ 0 w 1528647"/>
              <a:gd name="connsiteY5" fmla="*/ 1265377 h 1267871"/>
              <a:gd name="connsiteX6" fmla="*/ 8265 w 1528647"/>
              <a:gd name="connsiteY6" fmla="*/ 0 h 1267871"/>
              <a:gd name="connsiteX0" fmla="*/ 8265 w 1481999"/>
              <a:gd name="connsiteY0" fmla="*/ 0 h 1267871"/>
              <a:gd name="connsiteX1" fmla="*/ 1479010 w 1481999"/>
              <a:gd name="connsiteY1" fmla="*/ 1068 h 1267871"/>
              <a:gd name="connsiteX2" fmla="*/ 1479875 w 1481999"/>
              <a:gd name="connsiteY2" fmla="*/ 140906 h 1267871"/>
              <a:gd name="connsiteX3" fmla="*/ 298883 w 1481999"/>
              <a:gd name="connsiteY3" fmla="*/ 159967 h 1267871"/>
              <a:gd name="connsiteX4" fmla="*/ 308778 w 1481999"/>
              <a:gd name="connsiteY4" fmla="*/ 1267871 h 1267871"/>
              <a:gd name="connsiteX5" fmla="*/ 0 w 1481999"/>
              <a:gd name="connsiteY5" fmla="*/ 1265377 h 1267871"/>
              <a:gd name="connsiteX6" fmla="*/ 8265 w 1481999"/>
              <a:gd name="connsiteY6" fmla="*/ 0 h 1267871"/>
              <a:gd name="connsiteX0" fmla="*/ 8265 w 1481999"/>
              <a:gd name="connsiteY0" fmla="*/ 0 h 1267871"/>
              <a:gd name="connsiteX1" fmla="*/ 1479010 w 1481999"/>
              <a:gd name="connsiteY1" fmla="*/ 1068 h 1267871"/>
              <a:gd name="connsiteX2" fmla="*/ 1479875 w 1481999"/>
              <a:gd name="connsiteY2" fmla="*/ 140906 h 1267871"/>
              <a:gd name="connsiteX3" fmla="*/ 302341 w 1481999"/>
              <a:gd name="connsiteY3" fmla="*/ 139982 h 1267871"/>
              <a:gd name="connsiteX4" fmla="*/ 308778 w 1481999"/>
              <a:gd name="connsiteY4" fmla="*/ 1267871 h 1267871"/>
              <a:gd name="connsiteX5" fmla="*/ 0 w 1481999"/>
              <a:gd name="connsiteY5" fmla="*/ 1265377 h 1267871"/>
              <a:gd name="connsiteX6" fmla="*/ 8265 w 1481999"/>
              <a:gd name="connsiteY6" fmla="*/ 0 h 1267871"/>
              <a:gd name="connsiteX0" fmla="*/ 8265 w 1481999"/>
              <a:gd name="connsiteY0" fmla="*/ 0 h 1267871"/>
              <a:gd name="connsiteX1" fmla="*/ 1479010 w 1481999"/>
              <a:gd name="connsiteY1" fmla="*/ 1068 h 1267871"/>
              <a:gd name="connsiteX2" fmla="*/ 1479875 w 1481999"/>
              <a:gd name="connsiteY2" fmla="*/ 140906 h 1267871"/>
              <a:gd name="connsiteX3" fmla="*/ 298882 w 1481999"/>
              <a:gd name="connsiteY3" fmla="*/ 144265 h 1267871"/>
              <a:gd name="connsiteX4" fmla="*/ 308778 w 1481999"/>
              <a:gd name="connsiteY4" fmla="*/ 1267871 h 1267871"/>
              <a:gd name="connsiteX5" fmla="*/ 0 w 1481999"/>
              <a:gd name="connsiteY5" fmla="*/ 1265377 h 1267871"/>
              <a:gd name="connsiteX6" fmla="*/ 8265 w 1481999"/>
              <a:gd name="connsiteY6" fmla="*/ 0 h 1267871"/>
              <a:gd name="connsiteX0" fmla="*/ 8265 w 1481999"/>
              <a:gd name="connsiteY0" fmla="*/ 0 h 1281096"/>
              <a:gd name="connsiteX1" fmla="*/ 1479010 w 1481999"/>
              <a:gd name="connsiteY1" fmla="*/ 1068 h 1281096"/>
              <a:gd name="connsiteX2" fmla="*/ 1479875 w 1481999"/>
              <a:gd name="connsiteY2" fmla="*/ 140906 h 1281096"/>
              <a:gd name="connsiteX3" fmla="*/ 298882 w 1481999"/>
              <a:gd name="connsiteY3" fmla="*/ 144265 h 1281096"/>
              <a:gd name="connsiteX4" fmla="*/ 308778 w 1481999"/>
              <a:gd name="connsiteY4" fmla="*/ 1267871 h 1281096"/>
              <a:gd name="connsiteX5" fmla="*/ 0 w 1481999"/>
              <a:gd name="connsiteY5" fmla="*/ 1281096 h 1281096"/>
              <a:gd name="connsiteX6" fmla="*/ 8265 w 1481999"/>
              <a:gd name="connsiteY6" fmla="*/ 0 h 1281096"/>
              <a:gd name="connsiteX0" fmla="*/ 8265 w 1481999"/>
              <a:gd name="connsiteY0" fmla="*/ 0 h 1283590"/>
              <a:gd name="connsiteX1" fmla="*/ 1479010 w 1481999"/>
              <a:gd name="connsiteY1" fmla="*/ 1068 h 1283590"/>
              <a:gd name="connsiteX2" fmla="*/ 1479875 w 1481999"/>
              <a:gd name="connsiteY2" fmla="*/ 140906 h 1283590"/>
              <a:gd name="connsiteX3" fmla="*/ 298882 w 1481999"/>
              <a:gd name="connsiteY3" fmla="*/ 144265 h 1283590"/>
              <a:gd name="connsiteX4" fmla="*/ 314219 w 1481999"/>
              <a:gd name="connsiteY4" fmla="*/ 1283590 h 1283590"/>
              <a:gd name="connsiteX5" fmla="*/ 0 w 1481999"/>
              <a:gd name="connsiteY5" fmla="*/ 1281096 h 1283590"/>
              <a:gd name="connsiteX6" fmla="*/ 8265 w 1481999"/>
              <a:gd name="connsiteY6" fmla="*/ 0 h 1283590"/>
              <a:gd name="connsiteX0" fmla="*/ 8265 w 1481999"/>
              <a:gd name="connsiteY0" fmla="*/ 32617 h 1282522"/>
              <a:gd name="connsiteX1" fmla="*/ 1479010 w 1481999"/>
              <a:gd name="connsiteY1" fmla="*/ 0 h 1282522"/>
              <a:gd name="connsiteX2" fmla="*/ 1479875 w 1481999"/>
              <a:gd name="connsiteY2" fmla="*/ 139838 h 1282522"/>
              <a:gd name="connsiteX3" fmla="*/ 298882 w 1481999"/>
              <a:gd name="connsiteY3" fmla="*/ 143197 h 1282522"/>
              <a:gd name="connsiteX4" fmla="*/ 314219 w 1481999"/>
              <a:gd name="connsiteY4" fmla="*/ 1282522 h 1282522"/>
              <a:gd name="connsiteX5" fmla="*/ 0 w 1481999"/>
              <a:gd name="connsiteY5" fmla="*/ 1280028 h 1282522"/>
              <a:gd name="connsiteX6" fmla="*/ 8265 w 1481999"/>
              <a:gd name="connsiteY6" fmla="*/ 32617 h 1282522"/>
              <a:gd name="connsiteX0" fmla="*/ 8265 w 1481239"/>
              <a:gd name="connsiteY0" fmla="*/ 1178 h 1251083"/>
              <a:gd name="connsiteX1" fmla="*/ 1473570 w 1481239"/>
              <a:gd name="connsiteY1" fmla="*/ 0 h 1251083"/>
              <a:gd name="connsiteX2" fmla="*/ 1479875 w 1481239"/>
              <a:gd name="connsiteY2" fmla="*/ 108399 h 1251083"/>
              <a:gd name="connsiteX3" fmla="*/ 298882 w 1481239"/>
              <a:gd name="connsiteY3" fmla="*/ 111758 h 1251083"/>
              <a:gd name="connsiteX4" fmla="*/ 314219 w 1481239"/>
              <a:gd name="connsiteY4" fmla="*/ 1251083 h 1251083"/>
              <a:gd name="connsiteX5" fmla="*/ 0 w 1481239"/>
              <a:gd name="connsiteY5" fmla="*/ 1248589 h 1251083"/>
              <a:gd name="connsiteX6" fmla="*/ 8265 w 1481239"/>
              <a:gd name="connsiteY6" fmla="*/ 1178 h 1251083"/>
              <a:gd name="connsiteX0" fmla="*/ 8265 w 1481999"/>
              <a:gd name="connsiteY0" fmla="*/ 7915 h 1257820"/>
              <a:gd name="connsiteX1" fmla="*/ 1479010 w 1481999"/>
              <a:gd name="connsiteY1" fmla="*/ 0 h 1257820"/>
              <a:gd name="connsiteX2" fmla="*/ 1479875 w 1481999"/>
              <a:gd name="connsiteY2" fmla="*/ 115136 h 1257820"/>
              <a:gd name="connsiteX3" fmla="*/ 298882 w 1481999"/>
              <a:gd name="connsiteY3" fmla="*/ 118495 h 1257820"/>
              <a:gd name="connsiteX4" fmla="*/ 314219 w 1481999"/>
              <a:gd name="connsiteY4" fmla="*/ 1257820 h 1257820"/>
              <a:gd name="connsiteX5" fmla="*/ 0 w 1481999"/>
              <a:gd name="connsiteY5" fmla="*/ 1255326 h 1257820"/>
              <a:gd name="connsiteX6" fmla="*/ 8265 w 1481999"/>
              <a:gd name="connsiteY6" fmla="*/ 7915 h 1257820"/>
              <a:gd name="connsiteX0" fmla="*/ 8265 w 1481999"/>
              <a:gd name="connsiteY0" fmla="*/ 0 h 1261133"/>
              <a:gd name="connsiteX1" fmla="*/ 1479010 w 1481999"/>
              <a:gd name="connsiteY1" fmla="*/ 3313 h 1261133"/>
              <a:gd name="connsiteX2" fmla="*/ 1479875 w 1481999"/>
              <a:gd name="connsiteY2" fmla="*/ 118449 h 1261133"/>
              <a:gd name="connsiteX3" fmla="*/ 298882 w 1481999"/>
              <a:gd name="connsiteY3" fmla="*/ 121808 h 1261133"/>
              <a:gd name="connsiteX4" fmla="*/ 314219 w 1481999"/>
              <a:gd name="connsiteY4" fmla="*/ 1261133 h 1261133"/>
              <a:gd name="connsiteX5" fmla="*/ 0 w 1481999"/>
              <a:gd name="connsiteY5" fmla="*/ 1258639 h 1261133"/>
              <a:gd name="connsiteX6" fmla="*/ 8265 w 1481999"/>
              <a:gd name="connsiteY6" fmla="*/ 0 h 1261133"/>
              <a:gd name="connsiteX0" fmla="*/ 2825 w 1481999"/>
              <a:gd name="connsiteY0" fmla="*/ 5670 h 1257820"/>
              <a:gd name="connsiteX1" fmla="*/ 1479010 w 1481999"/>
              <a:gd name="connsiteY1" fmla="*/ 0 h 1257820"/>
              <a:gd name="connsiteX2" fmla="*/ 1479875 w 1481999"/>
              <a:gd name="connsiteY2" fmla="*/ 115136 h 1257820"/>
              <a:gd name="connsiteX3" fmla="*/ 298882 w 1481999"/>
              <a:gd name="connsiteY3" fmla="*/ 118495 h 1257820"/>
              <a:gd name="connsiteX4" fmla="*/ 314219 w 1481999"/>
              <a:gd name="connsiteY4" fmla="*/ 1257820 h 1257820"/>
              <a:gd name="connsiteX5" fmla="*/ 0 w 1481999"/>
              <a:gd name="connsiteY5" fmla="*/ 1255326 h 1257820"/>
              <a:gd name="connsiteX6" fmla="*/ 2825 w 1481999"/>
              <a:gd name="connsiteY6" fmla="*/ 5670 h 1257820"/>
              <a:gd name="connsiteX0" fmla="*/ 2825 w 1480878"/>
              <a:gd name="connsiteY0" fmla="*/ 0 h 1252150"/>
              <a:gd name="connsiteX1" fmla="*/ 1468129 w 1480878"/>
              <a:gd name="connsiteY1" fmla="*/ 1067 h 1252150"/>
              <a:gd name="connsiteX2" fmla="*/ 1479875 w 1480878"/>
              <a:gd name="connsiteY2" fmla="*/ 109466 h 1252150"/>
              <a:gd name="connsiteX3" fmla="*/ 298882 w 1480878"/>
              <a:gd name="connsiteY3" fmla="*/ 112825 h 1252150"/>
              <a:gd name="connsiteX4" fmla="*/ 314219 w 1480878"/>
              <a:gd name="connsiteY4" fmla="*/ 1252150 h 1252150"/>
              <a:gd name="connsiteX5" fmla="*/ 0 w 1480878"/>
              <a:gd name="connsiteY5" fmla="*/ 1249656 h 1252150"/>
              <a:gd name="connsiteX6" fmla="*/ 2825 w 1480878"/>
              <a:gd name="connsiteY6" fmla="*/ 0 h 1252150"/>
              <a:gd name="connsiteX0" fmla="*/ 2825 w 1484478"/>
              <a:gd name="connsiteY0" fmla="*/ 0 h 1252150"/>
              <a:gd name="connsiteX1" fmla="*/ 1484451 w 1484478"/>
              <a:gd name="connsiteY1" fmla="*/ 1067 h 1252150"/>
              <a:gd name="connsiteX2" fmla="*/ 1479875 w 1484478"/>
              <a:gd name="connsiteY2" fmla="*/ 109466 h 1252150"/>
              <a:gd name="connsiteX3" fmla="*/ 298882 w 1484478"/>
              <a:gd name="connsiteY3" fmla="*/ 112825 h 1252150"/>
              <a:gd name="connsiteX4" fmla="*/ 314219 w 1484478"/>
              <a:gd name="connsiteY4" fmla="*/ 1252150 h 1252150"/>
              <a:gd name="connsiteX5" fmla="*/ 0 w 1484478"/>
              <a:gd name="connsiteY5" fmla="*/ 1249656 h 1252150"/>
              <a:gd name="connsiteX6" fmla="*/ 2825 w 1484478"/>
              <a:gd name="connsiteY6" fmla="*/ 0 h 1252150"/>
              <a:gd name="connsiteX0" fmla="*/ 2825 w 1479908"/>
              <a:gd name="connsiteY0" fmla="*/ 2933 h 1255083"/>
              <a:gd name="connsiteX1" fmla="*/ 870529 w 1479908"/>
              <a:gd name="connsiteY1" fmla="*/ 0 h 1255083"/>
              <a:gd name="connsiteX2" fmla="*/ 1479875 w 1479908"/>
              <a:gd name="connsiteY2" fmla="*/ 112399 h 1255083"/>
              <a:gd name="connsiteX3" fmla="*/ 298882 w 1479908"/>
              <a:gd name="connsiteY3" fmla="*/ 115758 h 1255083"/>
              <a:gd name="connsiteX4" fmla="*/ 314219 w 1479908"/>
              <a:gd name="connsiteY4" fmla="*/ 1255083 h 1255083"/>
              <a:gd name="connsiteX5" fmla="*/ 0 w 1479908"/>
              <a:gd name="connsiteY5" fmla="*/ 1252589 h 1255083"/>
              <a:gd name="connsiteX6" fmla="*/ 2825 w 1479908"/>
              <a:gd name="connsiteY6" fmla="*/ 2933 h 1255083"/>
              <a:gd name="connsiteX0" fmla="*/ 2825 w 886929"/>
              <a:gd name="connsiteY0" fmla="*/ 2933 h 1255083"/>
              <a:gd name="connsiteX1" fmla="*/ 870529 w 886929"/>
              <a:gd name="connsiteY1" fmla="*/ 0 h 1255083"/>
              <a:gd name="connsiteX2" fmla="*/ 886082 w 886929"/>
              <a:gd name="connsiteY2" fmla="*/ 112399 h 1255083"/>
              <a:gd name="connsiteX3" fmla="*/ 298882 w 886929"/>
              <a:gd name="connsiteY3" fmla="*/ 115758 h 1255083"/>
              <a:gd name="connsiteX4" fmla="*/ 314219 w 886929"/>
              <a:gd name="connsiteY4" fmla="*/ 1255083 h 1255083"/>
              <a:gd name="connsiteX5" fmla="*/ 0 w 886929"/>
              <a:gd name="connsiteY5" fmla="*/ 1252589 h 1255083"/>
              <a:gd name="connsiteX6" fmla="*/ 2825 w 886929"/>
              <a:gd name="connsiteY6" fmla="*/ 2933 h 1255083"/>
              <a:gd name="connsiteX0" fmla="*/ 2825 w 887524"/>
              <a:gd name="connsiteY0" fmla="*/ 0 h 1252150"/>
              <a:gd name="connsiteX1" fmla="*/ 880594 w 887524"/>
              <a:gd name="connsiteY1" fmla="*/ 5068 h 1252150"/>
              <a:gd name="connsiteX2" fmla="*/ 886082 w 887524"/>
              <a:gd name="connsiteY2" fmla="*/ 109466 h 1252150"/>
              <a:gd name="connsiteX3" fmla="*/ 298882 w 887524"/>
              <a:gd name="connsiteY3" fmla="*/ 112825 h 1252150"/>
              <a:gd name="connsiteX4" fmla="*/ 314219 w 887524"/>
              <a:gd name="connsiteY4" fmla="*/ 1252150 h 1252150"/>
              <a:gd name="connsiteX5" fmla="*/ 0 w 887524"/>
              <a:gd name="connsiteY5" fmla="*/ 1249656 h 1252150"/>
              <a:gd name="connsiteX6" fmla="*/ 2825 w 887524"/>
              <a:gd name="connsiteY6" fmla="*/ 0 h 1252150"/>
              <a:gd name="connsiteX0" fmla="*/ 2825 w 886929"/>
              <a:gd name="connsiteY0" fmla="*/ 6933 h 1259083"/>
              <a:gd name="connsiteX1" fmla="*/ 870529 w 886929"/>
              <a:gd name="connsiteY1" fmla="*/ 0 h 1259083"/>
              <a:gd name="connsiteX2" fmla="*/ 886082 w 886929"/>
              <a:gd name="connsiteY2" fmla="*/ 116399 h 1259083"/>
              <a:gd name="connsiteX3" fmla="*/ 298882 w 886929"/>
              <a:gd name="connsiteY3" fmla="*/ 119758 h 1259083"/>
              <a:gd name="connsiteX4" fmla="*/ 314219 w 886929"/>
              <a:gd name="connsiteY4" fmla="*/ 1259083 h 1259083"/>
              <a:gd name="connsiteX5" fmla="*/ 0 w 886929"/>
              <a:gd name="connsiteY5" fmla="*/ 1256589 h 1259083"/>
              <a:gd name="connsiteX6" fmla="*/ 2825 w 886929"/>
              <a:gd name="connsiteY6" fmla="*/ 6933 h 1259083"/>
              <a:gd name="connsiteX0" fmla="*/ 2825 w 886929"/>
              <a:gd name="connsiteY0" fmla="*/ 6933 h 1259083"/>
              <a:gd name="connsiteX1" fmla="*/ 870529 w 886929"/>
              <a:gd name="connsiteY1" fmla="*/ 0 h 1259083"/>
              <a:gd name="connsiteX2" fmla="*/ 886082 w 886929"/>
              <a:gd name="connsiteY2" fmla="*/ 116399 h 1259083"/>
              <a:gd name="connsiteX3" fmla="*/ 298882 w 886929"/>
              <a:gd name="connsiteY3" fmla="*/ 95720 h 1259083"/>
              <a:gd name="connsiteX4" fmla="*/ 314219 w 886929"/>
              <a:gd name="connsiteY4" fmla="*/ 1259083 h 1259083"/>
              <a:gd name="connsiteX5" fmla="*/ 0 w 886929"/>
              <a:gd name="connsiteY5" fmla="*/ 1256589 h 1259083"/>
              <a:gd name="connsiteX6" fmla="*/ 2825 w 886929"/>
              <a:gd name="connsiteY6" fmla="*/ 6933 h 1259083"/>
              <a:gd name="connsiteX0" fmla="*/ 2825 w 886929"/>
              <a:gd name="connsiteY0" fmla="*/ 6933 h 1259083"/>
              <a:gd name="connsiteX1" fmla="*/ 870529 w 886929"/>
              <a:gd name="connsiteY1" fmla="*/ 0 h 1259083"/>
              <a:gd name="connsiteX2" fmla="*/ 886082 w 886929"/>
              <a:gd name="connsiteY2" fmla="*/ 88355 h 1259083"/>
              <a:gd name="connsiteX3" fmla="*/ 298882 w 886929"/>
              <a:gd name="connsiteY3" fmla="*/ 95720 h 1259083"/>
              <a:gd name="connsiteX4" fmla="*/ 314219 w 886929"/>
              <a:gd name="connsiteY4" fmla="*/ 1259083 h 1259083"/>
              <a:gd name="connsiteX5" fmla="*/ 0 w 886929"/>
              <a:gd name="connsiteY5" fmla="*/ 1256589 h 1259083"/>
              <a:gd name="connsiteX6" fmla="*/ 2825 w 886929"/>
              <a:gd name="connsiteY6" fmla="*/ 6933 h 1259083"/>
              <a:gd name="connsiteX0" fmla="*/ 2825 w 886929"/>
              <a:gd name="connsiteY0" fmla="*/ 6933 h 1259083"/>
              <a:gd name="connsiteX1" fmla="*/ 870529 w 886929"/>
              <a:gd name="connsiteY1" fmla="*/ 0 h 1259083"/>
              <a:gd name="connsiteX2" fmla="*/ 886082 w 886929"/>
              <a:gd name="connsiteY2" fmla="*/ 88355 h 1259083"/>
              <a:gd name="connsiteX3" fmla="*/ 308946 w 886929"/>
              <a:gd name="connsiteY3" fmla="*/ 107739 h 1259083"/>
              <a:gd name="connsiteX4" fmla="*/ 314219 w 886929"/>
              <a:gd name="connsiteY4" fmla="*/ 1259083 h 1259083"/>
              <a:gd name="connsiteX5" fmla="*/ 0 w 886929"/>
              <a:gd name="connsiteY5" fmla="*/ 1256589 h 1259083"/>
              <a:gd name="connsiteX6" fmla="*/ 2825 w 886929"/>
              <a:gd name="connsiteY6" fmla="*/ 6933 h 1259083"/>
              <a:gd name="connsiteX0" fmla="*/ 2825 w 886929"/>
              <a:gd name="connsiteY0" fmla="*/ 6933 h 1259083"/>
              <a:gd name="connsiteX1" fmla="*/ 870529 w 886929"/>
              <a:gd name="connsiteY1" fmla="*/ 0 h 1259083"/>
              <a:gd name="connsiteX2" fmla="*/ 886082 w 886929"/>
              <a:gd name="connsiteY2" fmla="*/ 108387 h 1259083"/>
              <a:gd name="connsiteX3" fmla="*/ 308946 w 886929"/>
              <a:gd name="connsiteY3" fmla="*/ 107739 h 1259083"/>
              <a:gd name="connsiteX4" fmla="*/ 314219 w 886929"/>
              <a:gd name="connsiteY4" fmla="*/ 1259083 h 1259083"/>
              <a:gd name="connsiteX5" fmla="*/ 0 w 886929"/>
              <a:gd name="connsiteY5" fmla="*/ 1256589 h 1259083"/>
              <a:gd name="connsiteX6" fmla="*/ 2825 w 886929"/>
              <a:gd name="connsiteY6" fmla="*/ 6933 h 1259083"/>
              <a:gd name="connsiteX0" fmla="*/ 2825 w 886929"/>
              <a:gd name="connsiteY0" fmla="*/ 6933 h 1259083"/>
              <a:gd name="connsiteX1" fmla="*/ 870529 w 886929"/>
              <a:gd name="connsiteY1" fmla="*/ 0 h 1259083"/>
              <a:gd name="connsiteX2" fmla="*/ 886082 w 886929"/>
              <a:gd name="connsiteY2" fmla="*/ 108387 h 1259083"/>
              <a:gd name="connsiteX3" fmla="*/ 308946 w 886929"/>
              <a:gd name="connsiteY3" fmla="*/ 119758 h 1259083"/>
              <a:gd name="connsiteX4" fmla="*/ 314219 w 886929"/>
              <a:gd name="connsiteY4" fmla="*/ 1259083 h 1259083"/>
              <a:gd name="connsiteX5" fmla="*/ 0 w 886929"/>
              <a:gd name="connsiteY5" fmla="*/ 1256589 h 1259083"/>
              <a:gd name="connsiteX6" fmla="*/ 2825 w 886929"/>
              <a:gd name="connsiteY6" fmla="*/ 6933 h 1259083"/>
              <a:gd name="connsiteX0" fmla="*/ 2825 w 886929"/>
              <a:gd name="connsiteY0" fmla="*/ 6933 h 1259083"/>
              <a:gd name="connsiteX1" fmla="*/ 870529 w 886929"/>
              <a:gd name="connsiteY1" fmla="*/ 0 h 1259083"/>
              <a:gd name="connsiteX2" fmla="*/ 886082 w 886929"/>
              <a:gd name="connsiteY2" fmla="*/ 108387 h 1259083"/>
              <a:gd name="connsiteX3" fmla="*/ 319010 w 886929"/>
              <a:gd name="connsiteY3" fmla="*/ 107739 h 1259083"/>
              <a:gd name="connsiteX4" fmla="*/ 314219 w 886929"/>
              <a:gd name="connsiteY4" fmla="*/ 1259083 h 1259083"/>
              <a:gd name="connsiteX5" fmla="*/ 0 w 886929"/>
              <a:gd name="connsiteY5" fmla="*/ 1256589 h 1259083"/>
              <a:gd name="connsiteX6" fmla="*/ 2825 w 886929"/>
              <a:gd name="connsiteY6" fmla="*/ 6933 h 1259083"/>
              <a:gd name="connsiteX0" fmla="*/ 2825 w 887524"/>
              <a:gd name="connsiteY0" fmla="*/ 6933 h 1259083"/>
              <a:gd name="connsiteX1" fmla="*/ 880594 w 887524"/>
              <a:gd name="connsiteY1" fmla="*/ 0 h 1259083"/>
              <a:gd name="connsiteX2" fmla="*/ 886082 w 887524"/>
              <a:gd name="connsiteY2" fmla="*/ 108387 h 1259083"/>
              <a:gd name="connsiteX3" fmla="*/ 319010 w 887524"/>
              <a:gd name="connsiteY3" fmla="*/ 107739 h 1259083"/>
              <a:gd name="connsiteX4" fmla="*/ 314219 w 887524"/>
              <a:gd name="connsiteY4" fmla="*/ 1259083 h 1259083"/>
              <a:gd name="connsiteX5" fmla="*/ 0 w 887524"/>
              <a:gd name="connsiteY5" fmla="*/ 1256589 h 1259083"/>
              <a:gd name="connsiteX6" fmla="*/ 2825 w 887524"/>
              <a:gd name="connsiteY6" fmla="*/ 6933 h 125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7524" h="1259083">
                <a:moveTo>
                  <a:pt x="2825" y="6933"/>
                </a:moveTo>
                <a:lnTo>
                  <a:pt x="880594" y="0"/>
                </a:lnTo>
                <a:cubicBezTo>
                  <a:pt x="880594" y="101236"/>
                  <a:pt x="891323" y="-71247"/>
                  <a:pt x="886082" y="108387"/>
                </a:cubicBezTo>
                <a:lnTo>
                  <a:pt x="319010" y="107739"/>
                </a:lnTo>
                <a:cubicBezTo>
                  <a:pt x="317263" y="261606"/>
                  <a:pt x="315966" y="1105216"/>
                  <a:pt x="314219" y="1259083"/>
                </a:cubicBezTo>
                <a:lnTo>
                  <a:pt x="0" y="1256589"/>
                </a:lnTo>
                <a:cubicBezTo>
                  <a:pt x="942" y="840037"/>
                  <a:pt x="1883" y="423485"/>
                  <a:pt x="2825" y="6933"/>
                </a:cubicBezTo>
                <a:close/>
              </a:path>
            </a:pathLst>
          </a:custGeom>
          <a:solidFill>
            <a:sysClr val="window" lastClr="FFFFFF"/>
          </a:solidFill>
          <a:ln w="285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>
            <a:stCxn id="6" idx="4"/>
            <a:endCxn id="4" idx="2"/>
          </p:cNvCxnSpPr>
          <p:nvPr/>
        </p:nvCxnSpPr>
        <p:spPr>
          <a:xfrm flipH="1">
            <a:off x="960072" y="3593929"/>
            <a:ext cx="1703" cy="54646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6" idx="5"/>
            <a:endCxn id="4" idx="1"/>
          </p:cNvCxnSpPr>
          <p:nvPr/>
        </p:nvCxnSpPr>
        <p:spPr>
          <a:xfrm>
            <a:off x="664393" y="3588000"/>
            <a:ext cx="0" cy="553859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 flipH="1" flipV="1">
            <a:off x="2928926" y="6143644"/>
            <a:ext cx="45719" cy="457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755576" y="3590387"/>
            <a:ext cx="45719" cy="55147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84282" y="3000372"/>
            <a:ext cx="4409255" cy="13302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5" name="Прямая соединительная линия 34"/>
          <p:cNvCxnSpPr>
            <a:stCxn id="23" idx="0"/>
            <a:endCxn id="23" idx="0"/>
          </p:cNvCxnSpPr>
          <p:nvPr/>
        </p:nvCxnSpPr>
        <p:spPr>
          <a:xfrm>
            <a:off x="778435" y="359038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 flipH="1">
            <a:off x="755575" y="3729199"/>
            <a:ext cx="45719" cy="482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089124" y="6035388"/>
            <a:ext cx="503424" cy="28417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521580" y="6139297"/>
            <a:ext cx="567544" cy="457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160093" y="6031119"/>
            <a:ext cx="697528" cy="289363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 flipH="1">
            <a:off x="1691680" y="6139297"/>
            <a:ext cx="45719" cy="457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flipV="1">
            <a:off x="2605265" y="6319565"/>
            <a:ext cx="542109" cy="2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2592548" y="6143644"/>
            <a:ext cx="567544" cy="457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2785654" y="6143644"/>
            <a:ext cx="45719" cy="5669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3857620" y="6041810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3869010" y="6144202"/>
            <a:ext cx="567544" cy="457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 flipH="1">
            <a:off x="3995932" y="6143643"/>
            <a:ext cx="45719" cy="4571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4436554" y="6022899"/>
            <a:ext cx="515272" cy="304443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957532" y="6143644"/>
            <a:ext cx="567544" cy="457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3500430" y="3542386"/>
            <a:ext cx="45719" cy="24583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2084585" y="600502"/>
            <a:ext cx="256252" cy="28417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3171314" y="2903260"/>
            <a:ext cx="171770" cy="9512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326507" y="2420888"/>
            <a:ext cx="1158398" cy="13622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 flipH="1">
            <a:off x="5146315" y="6143643"/>
            <a:ext cx="45719" cy="4571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2857488" y="3500438"/>
            <a:ext cx="1285884" cy="457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8" name="Дуга 107"/>
          <p:cNvSpPr/>
          <p:nvPr/>
        </p:nvSpPr>
        <p:spPr>
          <a:xfrm rot="6976840">
            <a:off x="4369987" y="2798357"/>
            <a:ext cx="914400" cy="914400"/>
          </a:xfrm>
          <a:prstGeom prst="arc">
            <a:avLst>
              <a:gd name="adj1" fmla="val 17099016"/>
              <a:gd name="adj2" fmla="val 18650799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 rot="5400000">
            <a:off x="4910671" y="3590395"/>
            <a:ext cx="18150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3857619" y="6041810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Прямоугольник 118"/>
          <p:cNvSpPr/>
          <p:nvPr/>
        </p:nvSpPr>
        <p:spPr>
          <a:xfrm>
            <a:off x="5214942" y="5786454"/>
            <a:ext cx="213829" cy="14502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4857752" y="5857892"/>
            <a:ext cx="214314" cy="11715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7" name="Блок-схема: задержка 86"/>
          <p:cNvSpPr/>
          <p:nvPr/>
        </p:nvSpPr>
        <p:spPr>
          <a:xfrm rot="10800000">
            <a:off x="5643570" y="4929198"/>
            <a:ext cx="214313" cy="285752"/>
          </a:xfrm>
          <a:prstGeom prst="flowChartDelay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1501780" y="708629"/>
            <a:ext cx="567544" cy="457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2340837" y="708910"/>
            <a:ext cx="567544" cy="457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4" name="Половина рамки 1"/>
          <p:cNvSpPr/>
          <p:nvPr/>
        </p:nvSpPr>
        <p:spPr>
          <a:xfrm rot="5400000">
            <a:off x="2096041" y="1433082"/>
            <a:ext cx="2061626" cy="399304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609603 w 914400"/>
              <a:gd name="connsiteY2" fmla="*/ 304797 h 914400"/>
              <a:gd name="connsiteX3" fmla="*/ 304797 w 914400"/>
              <a:gd name="connsiteY3" fmla="*/ 304797 h 914400"/>
              <a:gd name="connsiteX4" fmla="*/ 304797 w 914400"/>
              <a:gd name="connsiteY4" fmla="*/ 609603 h 914400"/>
              <a:gd name="connsiteX5" fmla="*/ 0 w 914400"/>
              <a:gd name="connsiteY5" fmla="*/ 914400 h 914400"/>
              <a:gd name="connsiteX6" fmla="*/ 0 w 914400"/>
              <a:gd name="connsiteY6" fmla="*/ 0 h 914400"/>
              <a:gd name="connsiteX0" fmla="*/ 0 w 638175"/>
              <a:gd name="connsiteY0" fmla="*/ 0 h 914400"/>
              <a:gd name="connsiteX1" fmla="*/ 638175 w 638175"/>
              <a:gd name="connsiteY1" fmla="*/ 0 h 914400"/>
              <a:gd name="connsiteX2" fmla="*/ 609603 w 638175"/>
              <a:gd name="connsiteY2" fmla="*/ 304797 h 914400"/>
              <a:gd name="connsiteX3" fmla="*/ 304797 w 638175"/>
              <a:gd name="connsiteY3" fmla="*/ 304797 h 914400"/>
              <a:gd name="connsiteX4" fmla="*/ 304797 w 638175"/>
              <a:gd name="connsiteY4" fmla="*/ 609603 h 914400"/>
              <a:gd name="connsiteX5" fmla="*/ 0 w 638175"/>
              <a:gd name="connsiteY5" fmla="*/ 914400 h 914400"/>
              <a:gd name="connsiteX6" fmla="*/ 0 w 638175"/>
              <a:gd name="connsiteY6" fmla="*/ 0 h 914400"/>
              <a:gd name="connsiteX0" fmla="*/ 0 w 638175"/>
              <a:gd name="connsiteY0" fmla="*/ 0 h 676275"/>
              <a:gd name="connsiteX1" fmla="*/ 638175 w 638175"/>
              <a:gd name="connsiteY1" fmla="*/ 0 h 676275"/>
              <a:gd name="connsiteX2" fmla="*/ 609603 w 638175"/>
              <a:gd name="connsiteY2" fmla="*/ 304797 h 676275"/>
              <a:gd name="connsiteX3" fmla="*/ 304797 w 638175"/>
              <a:gd name="connsiteY3" fmla="*/ 304797 h 676275"/>
              <a:gd name="connsiteX4" fmla="*/ 304797 w 638175"/>
              <a:gd name="connsiteY4" fmla="*/ 609603 h 676275"/>
              <a:gd name="connsiteX5" fmla="*/ 0 w 638175"/>
              <a:gd name="connsiteY5" fmla="*/ 676275 h 676275"/>
              <a:gd name="connsiteX6" fmla="*/ 0 w 638175"/>
              <a:gd name="connsiteY6" fmla="*/ 0 h 676275"/>
              <a:gd name="connsiteX0" fmla="*/ 0 w 638175"/>
              <a:gd name="connsiteY0" fmla="*/ 0 h 609603"/>
              <a:gd name="connsiteX1" fmla="*/ 638175 w 638175"/>
              <a:gd name="connsiteY1" fmla="*/ 0 h 609603"/>
              <a:gd name="connsiteX2" fmla="*/ 609603 w 638175"/>
              <a:gd name="connsiteY2" fmla="*/ 304797 h 609603"/>
              <a:gd name="connsiteX3" fmla="*/ 304797 w 638175"/>
              <a:gd name="connsiteY3" fmla="*/ 304797 h 609603"/>
              <a:gd name="connsiteX4" fmla="*/ 304797 w 638175"/>
              <a:gd name="connsiteY4" fmla="*/ 609603 h 609603"/>
              <a:gd name="connsiteX5" fmla="*/ 0 w 638175"/>
              <a:gd name="connsiteY5" fmla="*/ 590550 h 609603"/>
              <a:gd name="connsiteX6" fmla="*/ 0 w 638175"/>
              <a:gd name="connsiteY6" fmla="*/ 0 h 609603"/>
              <a:gd name="connsiteX0" fmla="*/ 0 w 638175"/>
              <a:gd name="connsiteY0" fmla="*/ 0 h 609603"/>
              <a:gd name="connsiteX1" fmla="*/ 638175 w 638175"/>
              <a:gd name="connsiteY1" fmla="*/ 0 h 609603"/>
              <a:gd name="connsiteX2" fmla="*/ 609603 w 638175"/>
              <a:gd name="connsiteY2" fmla="*/ 304797 h 609603"/>
              <a:gd name="connsiteX3" fmla="*/ 304797 w 638175"/>
              <a:gd name="connsiteY3" fmla="*/ 304797 h 609603"/>
              <a:gd name="connsiteX4" fmla="*/ 304797 w 638175"/>
              <a:gd name="connsiteY4" fmla="*/ 609603 h 609603"/>
              <a:gd name="connsiteX5" fmla="*/ 0 w 638175"/>
              <a:gd name="connsiteY5" fmla="*/ 609603 h 609603"/>
              <a:gd name="connsiteX6" fmla="*/ 0 w 638175"/>
              <a:gd name="connsiteY6" fmla="*/ 0 h 609603"/>
              <a:gd name="connsiteX0" fmla="*/ 0 w 638175"/>
              <a:gd name="connsiteY0" fmla="*/ 0 h 609603"/>
              <a:gd name="connsiteX1" fmla="*/ 638175 w 638175"/>
              <a:gd name="connsiteY1" fmla="*/ 0 h 609603"/>
              <a:gd name="connsiteX2" fmla="*/ 609603 w 638175"/>
              <a:gd name="connsiteY2" fmla="*/ 304797 h 609603"/>
              <a:gd name="connsiteX3" fmla="*/ 304797 w 638175"/>
              <a:gd name="connsiteY3" fmla="*/ 304797 h 609603"/>
              <a:gd name="connsiteX4" fmla="*/ 304797 w 638175"/>
              <a:gd name="connsiteY4" fmla="*/ 609603 h 609603"/>
              <a:gd name="connsiteX5" fmla="*/ 0 w 638175"/>
              <a:gd name="connsiteY5" fmla="*/ 609603 h 609603"/>
              <a:gd name="connsiteX6" fmla="*/ 0 w 638175"/>
              <a:gd name="connsiteY6" fmla="*/ 0 h 609603"/>
              <a:gd name="connsiteX0" fmla="*/ 0 w 609603"/>
              <a:gd name="connsiteY0" fmla="*/ 0 h 609603"/>
              <a:gd name="connsiteX1" fmla="*/ 590550 w 609603"/>
              <a:gd name="connsiteY1" fmla="*/ 0 h 609603"/>
              <a:gd name="connsiteX2" fmla="*/ 609603 w 609603"/>
              <a:gd name="connsiteY2" fmla="*/ 304797 h 609603"/>
              <a:gd name="connsiteX3" fmla="*/ 304797 w 609603"/>
              <a:gd name="connsiteY3" fmla="*/ 304797 h 609603"/>
              <a:gd name="connsiteX4" fmla="*/ 304797 w 609603"/>
              <a:gd name="connsiteY4" fmla="*/ 609603 h 609603"/>
              <a:gd name="connsiteX5" fmla="*/ 0 w 609603"/>
              <a:gd name="connsiteY5" fmla="*/ 609603 h 609603"/>
              <a:gd name="connsiteX6" fmla="*/ 0 w 609603"/>
              <a:gd name="connsiteY6" fmla="*/ 0 h 609603"/>
              <a:gd name="connsiteX0" fmla="*/ 0 w 609603"/>
              <a:gd name="connsiteY0" fmla="*/ 0 h 609603"/>
              <a:gd name="connsiteX1" fmla="*/ 609603 w 609603"/>
              <a:gd name="connsiteY1" fmla="*/ 0 h 609603"/>
              <a:gd name="connsiteX2" fmla="*/ 609603 w 609603"/>
              <a:gd name="connsiteY2" fmla="*/ 304797 h 609603"/>
              <a:gd name="connsiteX3" fmla="*/ 304797 w 609603"/>
              <a:gd name="connsiteY3" fmla="*/ 304797 h 609603"/>
              <a:gd name="connsiteX4" fmla="*/ 304797 w 609603"/>
              <a:gd name="connsiteY4" fmla="*/ 609603 h 609603"/>
              <a:gd name="connsiteX5" fmla="*/ 0 w 609603"/>
              <a:gd name="connsiteY5" fmla="*/ 609603 h 609603"/>
              <a:gd name="connsiteX6" fmla="*/ 0 w 609603"/>
              <a:gd name="connsiteY6" fmla="*/ 0 h 609603"/>
              <a:gd name="connsiteX0" fmla="*/ 0 w 609604"/>
              <a:gd name="connsiteY0" fmla="*/ 0 h 609603"/>
              <a:gd name="connsiteX1" fmla="*/ 609603 w 609604"/>
              <a:gd name="connsiteY1" fmla="*/ 0 h 609603"/>
              <a:gd name="connsiteX2" fmla="*/ 609604 w 609604"/>
              <a:gd name="connsiteY2" fmla="*/ 303708 h 609603"/>
              <a:gd name="connsiteX3" fmla="*/ 304797 w 609604"/>
              <a:gd name="connsiteY3" fmla="*/ 304797 h 609603"/>
              <a:gd name="connsiteX4" fmla="*/ 304797 w 609604"/>
              <a:gd name="connsiteY4" fmla="*/ 609603 h 609603"/>
              <a:gd name="connsiteX5" fmla="*/ 0 w 609604"/>
              <a:gd name="connsiteY5" fmla="*/ 609603 h 609603"/>
              <a:gd name="connsiteX6" fmla="*/ 0 w 609604"/>
              <a:gd name="connsiteY6" fmla="*/ 0 h 609603"/>
              <a:gd name="connsiteX0" fmla="*/ 0 w 609605"/>
              <a:gd name="connsiteY0" fmla="*/ 0 h 609603"/>
              <a:gd name="connsiteX1" fmla="*/ 609603 w 609605"/>
              <a:gd name="connsiteY1" fmla="*/ 0 h 609603"/>
              <a:gd name="connsiteX2" fmla="*/ 609605 w 609605"/>
              <a:gd name="connsiteY2" fmla="*/ 305886 h 609603"/>
              <a:gd name="connsiteX3" fmla="*/ 304797 w 609605"/>
              <a:gd name="connsiteY3" fmla="*/ 304797 h 609603"/>
              <a:gd name="connsiteX4" fmla="*/ 304797 w 609605"/>
              <a:gd name="connsiteY4" fmla="*/ 609603 h 609603"/>
              <a:gd name="connsiteX5" fmla="*/ 0 w 609605"/>
              <a:gd name="connsiteY5" fmla="*/ 609603 h 609603"/>
              <a:gd name="connsiteX6" fmla="*/ 0 w 609605"/>
              <a:gd name="connsiteY6" fmla="*/ 0 h 609603"/>
              <a:gd name="connsiteX0" fmla="*/ 0 w 609605"/>
              <a:gd name="connsiteY0" fmla="*/ 0 h 609603"/>
              <a:gd name="connsiteX1" fmla="*/ 609603 w 609605"/>
              <a:gd name="connsiteY1" fmla="*/ 0 h 609603"/>
              <a:gd name="connsiteX2" fmla="*/ 609605 w 609605"/>
              <a:gd name="connsiteY2" fmla="*/ 305886 h 609603"/>
              <a:gd name="connsiteX3" fmla="*/ 304797 w 609605"/>
              <a:gd name="connsiteY3" fmla="*/ 304797 h 609603"/>
              <a:gd name="connsiteX4" fmla="*/ 304797 w 609605"/>
              <a:gd name="connsiteY4" fmla="*/ 609603 h 609603"/>
              <a:gd name="connsiteX5" fmla="*/ 0 w 609605"/>
              <a:gd name="connsiteY5" fmla="*/ 609603 h 609603"/>
              <a:gd name="connsiteX6" fmla="*/ 0 w 609605"/>
              <a:gd name="connsiteY6" fmla="*/ 0 h 609603"/>
              <a:gd name="connsiteX0" fmla="*/ 0 w 611933"/>
              <a:gd name="connsiteY0" fmla="*/ 0 h 609603"/>
              <a:gd name="connsiteX1" fmla="*/ 609603 w 611933"/>
              <a:gd name="connsiteY1" fmla="*/ 0 h 609603"/>
              <a:gd name="connsiteX2" fmla="*/ 609605 w 611933"/>
              <a:gd name="connsiteY2" fmla="*/ 305886 h 609603"/>
              <a:gd name="connsiteX3" fmla="*/ 304797 w 611933"/>
              <a:gd name="connsiteY3" fmla="*/ 304797 h 609603"/>
              <a:gd name="connsiteX4" fmla="*/ 304797 w 611933"/>
              <a:gd name="connsiteY4" fmla="*/ 609603 h 609603"/>
              <a:gd name="connsiteX5" fmla="*/ 0 w 611933"/>
              <a:gd name="connsiteY5" fmla="*/ 609603 h 609603"/>
              <a:gd name="connsiteX6" fmla="*/ 0 w 611933"/>
              <a:gd name="connsiteY6" fmla="*/ 0 h 609603"/>
              <a:gd name="connsiteX0" fmla="*/ 0 w 613781"/>
              <a:gd name="connsiteY0" fmla="*/ 0 h 609603"/>
              <a:gd name="connsiteX1" fmla="*/ 609603 w 613781"/>
              <a:gd name="connsiteY1" fmla="*/ 0 h 609603"/>
              <a:gd name="connsiteX2" fmla="*/ 611934 w 613781"/>
              <a:gd name="connsiteY2" fmla="*/ 309154 h 609603"/>
              <a:gd name="connsiteX3" fmla="*/ 304797 w 613781"/>
              <a:gd name="connsiteY3" fmla="*/ 304797 h 609603"/>
              <a:gd name="connsiteX4" fmla="*/ 304797 w 613781"/>
              <a:gd name="connsiteY4" fmla="*/ 609603 h 609603"/>
              <a:gd name="connsiteX5" fmla="*/ 0 w 613781"/>
              <a:gd name="connsiteY5" fmla="*/ 609603 h 609603"/>
              <a:gd name="connsiteX6" fmla="*/ 0 w 613781"/>
              <a:gd name="connsiteY6" fmla="*/ 0 h 609603"/>
              <a:gd name="connsiteX0" fmla="*/ 0 w 613781"/>
              <a:gd name="connsiteY0" fmla="*/ 0 h 609603"/>
              <a:gd name="connsiteX1" fmla="*/ 609603 w 613781"/>
              <a:gd name="connsiteY1" fmla="*/ 0 h 609603"/>
              <a:gd name="connsiteX2" fmla="*/ 611934 w 613781"/>
              <a:gd name="connsiteY2" fmla="*/ 309154 h 609603"/>
              <a:gd name="connsiteX3" fmla="*/ 307419 w 613781"/>
              <a:gd name="connsiteY3" fmla="*/ 306975 h 609603"/>
              <a:gd name="connsiteX4" fmla="*/ 304797 w 613781"/>
              <a:gd name="connsiteY4" fmla="*/ 609603 h 609603"/>
              <a:gd name="connsiteX5" fmla="*/ 0 w 613781"/>
              <a:gd name="connsiteY5" fmla="*/ 609603 h 609603"/>
              <a:gd name="connsiteX6" fmla="*/ 0 w 613781"/>
              <a:gd name="connsiteY6" fmla="*/ 0 h 609603"/>
              <a:gd name="connsiteX0" fmla="*/ 0 w 615368"/>
              <a:gd name="connsiteY0" fmla="*/ 0 h 609603"/>
              <a:gd name="connsiteX1" fmla="*/ 609603 w 615368"/>
              <a:gd name="connsiteY1" fmla="*/ 0 h 609603"/>
              <a:gd name="connsiteX2" fmla="*/ 613782 w 615368"/>
              <a:gd name="connsiteY2" fmla="*/ 310243 h 609603"/>
              <a:gd name="connsiteX3" fmla="*/ 307419 w 615368"/>
              <a:gd name="connsiteY3" fmla="*/ 306975 h 609603"/>
              <a:gd name="connsiteX4" fmla="*/ 304797 w 615368"/>
              <a:gd name="connsiteY4" fmla="*/ 609603 h 609603"/>
              <a:gd name="connsiteX5" fmla="*/ 0 w 615368"/>
              <a:gd name="connsiteY5" fmla="*/ 609603 h 609603"/>
              <a:gd name="connsiteX6" fmla="*/ 0 w 615368"/>
              <a:gd name="connsiteY6" fmla="*/ 0 h 609603"/>
              <a:gd name="connsiteX0" fmla="*/ 0 w 615368"/>
              <a:gd name="connsiteY0" fmla="*/ 0 h 609603"/>
              <a:gd name="connsiteX1" fmla="*/ 609603 w 615368"/>
              <a:gd name="connsiteY1" fmla="*/ 0 h 609603"/>
              <a:gd name="connsiteX2" fmla="*/ 613782 w 615368"/>
              <a:gd name="connsiteY2" fmla="*/ 310243 h 609603"/>
              <a:gd name="connsiteX3" fmla="*/ 310039 w 615368"/>
              <a:gd name="connsiteY3" fmla="*/ 148002 h 609603"/>
              <a:gd name="connsiteX4" fmla="*/ 304797 w 615368"/>
              <a:gd name="connsiteY4" fmla="*/ 609603 h 609603"/>
              <a:gd name="connsiteX5" fmla="*/ 0 w 615368"/>
              <a:gd name="connsiteY5" fmla="*/ 609603 h 609603"/>
              <a:gd name="connsiteX6" fmla="*/ 0 w 615368"/>
              <a:gd name="connsiteY6" fmla="*/ 0 h 609603"/>
              <a:gd name="connsiteX0" fmla="*/ 0 w 616783"/>
              <a:gd name="connsiteY0" fmla="*/ 0 h 609603"/>
              <a:gd name="connsiteX1" fmla="*/ 609603 w 616783"/>
              <a:gd name="connsiteY1" fmla="*/ 0 h 609603"/>
              <a:gd name="connsiteX2" fmla="*/ 615369 w 616783"/>
              <a:gd name="connsiteY2" fmla="*/ 150182 h 609603"/>
              <a:gd name="connsiteX3" fmla="*/ 310039 w 616783"/>
              <a:gd name="connsiteY3" fmla="*/ 148002 h 609603"/>
              <a:gd name="connsiteX4" fmla="*/ 304797 w 616783"/>
              <a:gd name="connsiteY4" fmla="*/ 609603 h 609603"/>
              <a:gd name="connsiteX5" fmla="*/ 0 w 616783"/>
              <a:gd name="connsiteY5" fmla="*/ 609603 h 609603"/>
              <a:gd name="connsiteX6" fmla="*/ 0 w 616783"/>
              <a:gd name="connsiteY6" fmla="*/ 0 h 609603"/>
              <a:gd name="connsiteX0" fmla="*/ 0 w 618073"/>
              <a:gd name="connsiteY0" fmla="*/ 0 h 609603"/>
              <a:gd name="connsiteX1" fmla="*/ 609603 w 618073"/>
              <a:gd name="connsiteY1" fmla="*/ 0 h 609603"/>
              <a:gd name="connsiteX2" fmla="*/ 616784 w 618073"/>
              <a:gd name="connsiteY2" fmla="*/ 149094 h 609603"/>
              <a:gd name="connsiteX3" fmla="*/ 310039 w 618073"/>
              <a:gd name="connsiteY3" fmla="*/ 148002 h 609603"/>
              <a:gd name="connsiteX4" fmla="*/ 304797 w 618073"/>
              <a:gd name="connsiteY4" fmla="*/ 609603 h 609603"/>
              <a:gd name="connsiteX5" fmla="*/ 0 w 618073"/>
              <a:gd name="connsiteY5" fmla="*/ 609603 h 609603"/>
              <a:gd name="connsiteX6" fmla="*/ 0 w 618073"/>
              <a:gd name="connsiteY6" fmla="*/ 0 h 609603"/>
              <a:gd name="connsiteX0" fmla="*/ 0 w 871701"/>
              <a:gd name="connsiteY0" fmla="*/ 0 h 609603"/>
              <a:gd name="connsiteX1" fmla="*/ 871701 w 871701"/>
              <a:gd name="connsiteY1" fmla="*/ 0 h 609603"/>
              <a:gd name="connsiteX2" fmla="*/ 616784 w 871701"/>
              <a:gd name="connsiteY2" fmla="*/ 149094 h 609603"/>
              <a:gd name="connsiteX3" fmla="*/ 310039 w 871701"/>
              <a:gd name="connsiteY3" fmla="*/ 148002 h 609603"/>
              <a:gd name="connsiteX4" fmla="*/ 304797 w 871701"/>
              <a:gd name="connsiteY4" fmla="*/ 609603 h 609603"/>
              <a:gd name="connsiteX5" fmla="*/ 0 w 871701"/>
              <a:gd name="connsiteY5" fmla="*/ 609603 h 609603"/>
              <a:gd name="connsiteX6" fmla="*/ 0 w 871701"/>
              <a:gd name="connsiteY6" fmla="*/ 0 h 609603"/>
              <a:gd name="connsiteX0" fmla="*/ 0 w 874031"/>
              <a:gd name="connsiteY0" fmla="*/ 0 h 609603"/>
              <a:gd name="connsiteX1" fmla="*/ 871701 w 874031"/>
              <a:gd name="connsiteY1" fmla="*/ 0 h 609603"/>
              <a:gd name="connsiteX2" fmla="*/ 871702 w 874031"/>
              <a:gd name="connsiteY2" fmla="*/ 149094 h 609603"/>
              <a:gd name="connsiteX3" fmla="*/ 310039 w 874031"/>
              <a:gd name="connsiteY3" fmla="*/ 148002 h 609603"/>
              <a:gd name="connsiteX4" fmla="*/ 304797 w 874031"/>
              <a:gd name="connsiteY4" fmla="*/ 609603 h 609603"/>
              <a:gd name="connsiteX5" fmla="*/ 0 w 874031"/>
              <a:gd name="connsiteY5" fmla="*/ 609603 h 609603"/>
              <a:gd name="connsiteX6" fmla="*/ 0 w 874031"/>
              <a:gd name="connsiteY6" fmla="*/ 0 h 609603"/>
              <a:gd name="connsiteX0" fmla="*/ 0 w 1721970"/>
              <a:gd name="connsiteY0" fmla="*/ 0 h 609603"/>
              <a:gd name="connsiteX1" fmla="*/ 1721970 w 1721970"/>
              <a:gd name="connsiteY1" fmla="*/ 0 h 609603"/>
              <a:gd name="connsiteX2" fmla="*/ 871702 w 1721970"/>
              <a:gd name="connsiteY2" fmla="*/ 149094 h 609603"/>
              <a:gd name="connsiteX3" fmla="*/ 310039 w 1721970"/>
              <a:gd name="connsiteY3" fmla="*/ 148002 h 609603"/>
              <a:gd name="connsiteX4" fmla="*/ 304797 w 1721970"/>
              <a:gd name="connsiteY4" fmla="*/ 609603 h 609603"/>
              <a:gd name="connsiteX5" fmla="*/ 0 w 1721970"/>
              <a:gd name="connsiteY5" fmla="*/ 609603 h 609603"/>
              <a:gd name="connsiteX6" fmla="*/ 0 w 1721970"/>
              <a:gd name="connsiteY6" fmla="*/ 0 h 609603"/>
              <a:gd name="connsiteX0" fmla="*/ 0 w 1724300"/>
              <a:gd name="connsiteY0" fmla="*/ 0 h 609603"/>
              <a:gd name="connsiteX1" fmla="*/ 1721970 w 1724300"/>
              <a:gd name="connsiteY1" fmla="*/ 0 h 609603"/>
              <a:gd name="connsiteX2" fmla="*/ 1721971 w 1724300"/>
              <a:gd name="connsiteY2" fmla="*/ 150195 h 609603"/>
              <a:gd name="connsiteX3" fmla="*/ 310039 w 1724300"/>
              <a:gd name="connsiteY3" fmla="*/ 148002 h 609603"/>
              <a:gd name="connsiteX4" fmla="*/ 304797 w 1724300"/>
              <a:gd name="connsiteY4" fmla="*/ 609603 h 609603"/>
              <a:gd name="connsiteX5" fmla="*/ 0 w 1724300"/>
              <a:gd name="connsiteY5" fmla="*/ 609603 h 609603"/>
              <a:gd name="connsiteX6" fmla="*/ 0 w 1724300"/>
              <a:gd name="connsiteY6" fmla="*/ 0 h 609603"/>
              <a:gd name="connsiteX0" fmla="*/ 0 w 1724300"/>
              <a:gd name="connsiteY0" fmla="*/ 0 h 609603"/>
              <a:gd name="connsiteX1" fmla="*/ 1721970 w 1724300"/>
              <a:gd name="connsiteY1" fmla="*/ 0 h 609603"/>
              <a:gd name="connsiteX2" fmla="*/ 1721971 w 1724300"/>
              <a:gd name="connsiteY2" fmla="*/ 150195 h 609603"/>
              <a:gd name="connsiteX3" fmla="*/ 310038 w 1724300"/>
              <a:gd name="connsiteY3" fmla="*/ 156968 h 609603"/>
              <a:gd name="connsiteX4" fmla="*/ 304797 w 1724300"/>
              <a:gd name="connsiteY4" fmla="*/ 609603 h 609603"/>
              <a:gd name="connsiteX5" fmla="*/ 0 w 1724300"/>
              <a:gd name="connsiteY5" fmla="*/ 609603 h 609603"/>
              <a:gd name="connsiteX6" fmla="*/ 0 w 1724300"/>
              <a:gd name="connsiteY6" fmla="*/ 0 h 609603"/>
              <a:gd name="connsiteX0" fmla="*/ 0 w 1724300"/>
              <a:gd name="connsiteY0" fmla="*/ 0 h 609603"/>
              <a:gd name="connsiteX1" fmla="*/ 1721970 w 1724300"/>
              <a:gd name="connsiteY1" fmla="*/ 0 h 609603"/>
              <a:gd name="connsiteX2" fmla="*/ 1721971 w 1724300"/>
              <a:gd name="connsiteY2" fmla="*/ 150195 h 609603"/>
              <a:gd name="connsiteX3" fmla="*/ 306417 w 1724300"/>
              <a:gd name="connsiteY3" fmla="*/ 152486 h 609603"/>
              <a:gd name="connsiteX4" fmla="*/ 304797 w 1724300"/>
              <a:gd name="connsiteY4" fmla="*/ 609603 h 609603"/>
              <a:gd name="connsiteX5" fmla="*/ 0 w 1724300"/>
              <a:gd name="connsiteY5" fmla="*/ 609603 h 609603"/>
              <a:gd name="connsiteX6" fmla="*/ 0 w 1724300"/>
              <a:gd name="connsiteY6" fmla="*/ 0 h 609603"/>
              <a:gd name="connsiteX0" fmla="*/ 29536 w 1753836"/>
              <a:gd name="connsiteY0" fmla="*/ 0 h 627890"/>
              <a:gd name="connsiteX1" fmla="*/ 1751506 w 1753836"/>
              <a:gd name="connsiteY1" fmla="*/ 0 h 627890"/>
              <a:gd name="connsiteX2" fmla="*/ 1751507 w 1753836"/>
              <a:gd name="connsiteY2" fmla="*/ 150195 h 627890"/>
              <a:gd name="connsiteX3" fmla="*/ 335953 w 1753836"/>
              <a:gd name="connsiteY3" fmla="*/ 152486 h 627890"/>
              <a:gd name="connsiteX4" fmla="*/ 334333 w 1753836"/>
              <a:gd name="connsiteY4" fmla="*/ 609603 h 627890"/>
              <a:gd name="connsiteX5" fmla="*/ 0 w 1753836"/>
              <a:gd name="connsiteY5" fmla="*/ 627890 h 627890"/>
              <a:gd name="connsiteX6" fmla="*/ 29536 w 1753836"/>
              <a:gd name="connsiteY6" fmla="*/ 0 h 627890"/>
              <a:gd name="connsiteX0" fmla="*/ 44304 w 1768604"/>
              <a:gd name="connsiteY0" fmla="*/ 0 h 609604"/>
              <a:gd name="connsiteX1" fmla="*/ 1766274 w 1768604"/>
              <a:gd name="connsiteY1" fmla="*/ 0 h 609604"/>
              <a:gd name="connsiteX2" fmla="*/ 1766275 w 1768604"/>
              <a:gd name="connsiteY2" fmla="*/ 150195 h 609604"/>
              <a:gd name="connsiteX3" fmla="*/ 350721 w 1768604"/>
              <a:gd name="connsiteY3" fmla="*/ 152486 h 609604"/>
              <a:gd name="connsiteX4" fmla="*/ 349101 w 1768604"/>
              <a:gd name="connsiteY4" fmla="*/ 609603 h 609604"/>
              <a:gd name="connsiteX5" fmla="*/ 0 w 1768604"/>
              <a:gd name="connsiteY5" fmla="*/ 609604 h 609604"/>
              <a:gd name="connsiteX6" fmla="*/ 44304 w 1768604"/>
              <a:gd name="connsiteY6" fmla="*/ 0 h 609604"/>
              <a:gd name="connsiteX0" fmla="*/ 44304 w 2312646"/>
              <a:gd name="connsiteY0" fmla="*/ 0 h 609604"/>
              <a:gd name="connsiteX1" fmla="*/ 2312646 w 2312646"/>
              <a:gd name="connsiteY1" fmla="*/ 6095 h 609604"/>
              <a:gd name="connsiteX2" fmla="*/ 1766275 w 2312646"/>
              <a:gd name="connsiteY2" fmla="*/ 150195 h 609604"/>
              <a:gd name="connsiteX3" fmla="*/ 350721 w 2312646"/>
              <a:gd name="connsiteY3" fmla="*/ 152486 h 609604"/>
              <a:gd name="connsiteX4" fmla="*/ 349101 w 2312646"/>
              <a:gd name="connsiteY4" fmla="*/ 609603 h 609604"/>
              <a:gd name="connsiteX5" fmla="*/ 0 w 2312646"/>
              <a:gd name="connsiteY5" fmla="*/ 609604 h 609604"/>
              <a:gd name="connsiteX6" fmla="*/ 44304 w 2312646"/>
              <a:gd name="connsiteY6" fmla="*/ 0 h 609604"/>
              <a:gd name="connsiteX0" fmla="*/ 44304 w 2312646"/>
              <a:gd name="connsiteY0" fmla="*/ 0 h 609604"/>
              <a:gd name="connsiteX1" fmla="*/ 2312646 w 2312646"/>
              <a:gd name="connsiteY1" fmla="*/ 6095 h 609604"/>
              <a:gd name="connsiteX2" fmla="*/ 2297879 w 2312646"/>
              <a:gd name="connsiteY2" fmla="*/ 156290 h 609604"/>
              <a:gd name="connsiteX3" fmla="*/ 350721 w 2312646"/>
              <a:gd name="connsiteY3" fmla="*/ 152486 h 609604"/>
              <a:gd name="connsiteX4" fmla="*/ 349101 w 2312646"/>
              <a:gd name="connsiteY4" fmla="*/ 609603 h 609604"/>
              <a:gd name="connsiteX5" fmla="*/ 0 w 2312646"/>
              <a:gd name="connsiteY5" fmla="*/ 609604 h 609604"/>
              <a:gd name="connsiteX6" fmla="*/ 44304 w 2312646"/>
              <a:gd name="connsiteY6" fmla="*/ 0 h 609604"/>
              <a:gd name="connsiteX0" fmla="*/ 44304 w 2563760"/>
              <a:gd name="connsiteY0" fmla="*/ 0 h 609604"/>
              <a:gd name="connsiteX1" fmla="*/ 2312646 w 2563760"/>
              <a:gd name="connsiteY1" fmla="*/ 6095 h 609604"/>
              <a:gd name="connsiteX2" fmla="*/ 2563681 w 2563760"/>
              <a:gd name="connsiteY2" fmla="*/ 168480 h 609604"/>
              <a:gd name="connsiteX3" fmla="*/ 350721 w 2563760"/>
              <a:gd name="connsiteY3" fmla="*/ 152486 h 609604"/>
              <a:gd name="connsiteX4" fmla="*/ 349101 w 2563760"/>
              <a:gd name="connsiteY4" fmla="*/ 609603 h 609604"/>
              <a:gd name="connsiteX5" fmla="*/ 0 w 2563760"/>
              <a:gd name="connsiteY5" fmla="*/ 609604 h 609604"/>
              <a:gd name="connsiteX6" fmla="*/ 44304 w 2563760"/>
              <a:gd name="connsiteY6" fmla="*/ 0 h 609604"/>
              <a:gd name="connsiteX0" fmla="*/ 44304 w 2566010"/>
              <a:gd name="connsiteY0" fmla="*/ 0 h 609604"/>
              <a:gd name="connsiteX1" fmla="*/ 2563681 w 2566010"/>
              <a:gd name="connsiteY1" fmla="*/ 0 h 609604"/>
              <a:gd name="connsiteX2" fmla="*/ 2563681 w 2566010"/>
              <a:gd name="connsiteY2" fmla="*/ 168480 h 609604"/>
              <a:gd name="connsiteX3" fmla="*/ 350721 w 2566010"/>
              <a:gd name="connsiteY3" fmla="*/ 152486 h 609604"/>
              <a:gd name="connsiteX4" fmla="*/ 349101 w 2566010"/>
              <a:gd name="connsiteY4" fmla="*/ 609603 h 609604"/>
              <a:gd name="connsiteX5" fmla="*/ 0 w 2566010"/>
              <a:gd name="connsiteY5" fmla="*/ 609604 h 609604"/>
              <a:gd name="connsiteX6" fmla="*/ 44304 w 2566010"/>
              <a:gd name="connsiteY6" fmla="*/ 0 h 609604"/>
              <a:gd name="connsiteX0" fmla="*/ 44304 w 2563681"/>
              <a:gd name="connsiteY0" fmla="*/ 0 h 609604"/>
              <a:gd name="connsiteX1" fmla="*/ 2563681 w 2563681"/>
              <a:gd name="connsiteY1" fmla="*/ 0 h 609604"/>
              <a:gd name="connsiteX2" fmla="*/ 2534148 w 2563681"/>
              <a:gd name="connsiteY2" fmla="*/ 156289 h 609604"/>
              <a:gd name="connsiteX3" fmla="*/ 350721 w 2563681"/>
              <a:gd name="connsiteY3" fmla="*/ 152486 h 609604"/>
              <a:gd name="connsiteX4" fmla="*/ 349101 w 2563681"/>
              <a:gd name="connsiteY4" fmla="*/ 609603 h 609604"/>
              <a:gd name="connsiteX5" fmla="*/ 0 w 2563681"/>
              <a:gd name="connsiteY5" fmla="*/ 609604 h 609604"/>
              <a:gd name="connsiteX6" fmla="*/ 44304 w 2563681"/>
              <a:gd name="connsiteY6" fmla="*/ 0 h 609604"/>
              <a:gd name="connsiteX0" fmla="*/ 44304 w 2563681"/>
              <a:gd name="connsiteY0" fmla="*/ 0 h 609604"/>
              <a:gd name="connsiteX1" fmla="*/ 2563681 w 2563681"/>
              <a:gd name="connsiteY1" fmla="*/ 0 h 609604"/>
              <a:gd name="connsiteX2" fmla="*/ 2548914 w 2563681"/>
              <a:gd name="connsiteY2" fmla="*/ 168479 h 609604"/>
              <a:gd name="connsiteX3" fmla="*/ 350721 w 2563681"/>
              <a:gd name="connsiteY3" fmla="*/ 152486 h 609604"/>
              <a:gd name="connsiteX4" fmla="*/ 349101 w 2563681"/>
              <a:gd name="connsiteY4" fmla="*/ 609603 h 609604"/>
              <a:gd name="connsiteX5" fmla="*/ 0 w 2563681"/>
              <a:gd name="connsiteY5" fmla="*/ 609604 h 609604"/>
              <a:gd name="connsiteX6" fmla="*/ 44304 w 2563681"/>
              <a:gd name="connsiteY6" fmla="*/ 0 h 609604"/>
              <a:gd name="connsiteX0" fmla="*/ 44304 w 2566440"/>
              <a:gd name="connsiteY0" fmla="*/ 0 h 609604"/>
              <a:gd name="connsiteX1" fmla="*/ 2563681 w 2566440"/>
              <a:gd name="connsiteY1" fmla="*/ 0 h 609604"/>
              <a:gd name="connsiteX2" fmla="*/ 2564250 w 2566440"/>
              <a:gd name="connsiteY2" fmla="*/ 166369 h 609604"/>
              <a:gd name="connsiteX3" fmla="*/ 350721 w 2566440"/>
              <a:gd name="connsiteY3" fmla="*/ 152486 h 609604"/>
              <a:gd name="connsiteX4" fmla="*/ 349101 w 2566440"/>
              <a:gd name="connsiteY4" fmla="*/ 609603 h 609604"/>
              <a:gd name="connsiteX5" fmla="*/ 0 w 2566440"/>
              <a:gd name="connsiteY5" fmla="*/ 609604 h 609604"/>
              <a:gd name="connsiteX6" fmla="*/ 44304 w 2566440"/>
              <a:gd name="connsiteY6" fmla="*/ 0 h 609604"/>
              <a:gd name="connsiteX0" fmla="*/ 44304 w 2575525"/>
              <a:gd name="connsiteY0" fmla="*/ 0 h 609604"/>
              <a:gd name="connsiteX1" fmla="*/ 2563681 w 2575525"/>
              <a:gd name="connsiteY1" fmla="*/ 0 h 609604"/>
              <a:gd name="connsiteX2" fmla="*/ 2574473 w 2575525"/>
              <a:gd name="connsiteY2" fmla="*/ 157929 h 609604"/>
              <a:gd name="connsiteX3" fmla="*/ 350721 w 2575525"/>
              <a:gd name="connsiteY3" fmla="*/ 152486 h 609604"/>
              <a:gd name="connsiteX4" fmla="*/ 349101 w 2575525"/>
              <a:gd name="connsiteY4" fmla="*/ 609603 h 609604"/>
              <a:gd name="connsiteX5" fmla="*/ 0 w 2575525"/>
              <a:gd name="connsiteY5" fmla="*/ 609604 h 609604"/>
              <a:gd name="connsiteX6" fmla="*/ 44304 w 2575525"/>
              <a:gd name="connsiteY6" fmla="*/ 0 h 609604"/>
              <a:gd name="connsiteX0" fmla="*/ 44304 w 2575525"/>
              <a:gd name="connsiteY0" fmla="*/ 0 h 653911"/>
              <a:gd name="connsiteX1" fmla="*/ 2563681 w 2575525"/>
              <a:gd name="connsiteY1" fmla="*/ 0 h 653911"/>
              <a:gd name="connsiteX2" fmla="*/ 2574473 w 2575525"/>
              <a:gd name="connsiteY2" fmla="*/ 157929 h 653911"/>
              <a:gd name="connsiteX3" fmla="*/ 350721 w 2575525"/>
              <a:gd name="connsiteY3" fmla="*/ 152486 h 653911"/>
              <a:gd name="connsiteX4" fmla="*/ 333766 w 2575525"/>
              <a:gd name="connsiteY4" fmla="*/ 653911 h 653911"/>
              <a:gd name="connsiteX5" fmla="*/ 0 w 2575525"/>
              <a:gd name="connsiteY5" fmla="*/ 609604 h 653911"/>
              <a:gd name="connsiteX6" fmla="*/ 44304 w 2575525"/>
              <a:gd name="connsiteY6" fmla="*/ 0 h 653911"/>
              <a:gd name="connsiteX0" fmla="*/ 34081 w 2565302"/>
              <a:gd name="connsiteY0" fmla="*/ 0 h 653911"/>
              <a:gd name="connsiteX1" fmla="*/ 2553458 w 2565302"/>
              <a:gd name="connsiteY1" fmla="*/ 0 h 653911"/>
              <a:gd name="connsiteX2" fmla="*/ 2564250 w 2565302"/>
              <a:gd name="connsiteY2" fmla="*/ 157929 h 653911"/>
              <a:gd name="connsiteX3" fmla="*/ 340498 w 2565302"/>
              <a:gd name="connsiteY3" fmla="*/ 152486 h 653911"/>
              <a:gd name="connsiteX4" fmla="*/ 323543 w 2565302"/>
              <a:gd name="connsiteY4" fmla="*/ 653911 h 653911"/>
              <a:gd name="connsiteX5" fmla="*/ 0 w 2565302"/>
              <a:gd name="connsiteY5" fmla="*/ 653911 h 653911"/>
              <a:gd name="connsiteX6" fmla="*/ 34081 w 2565302"/>
              <a:gd name="connsiteY6" fmla="*/ 0 h 653911"/>
              <a:gd name="connsiteX0" fmla="*/ 13635 w 2565302"/>
              <a:gd name="connsiteY0" fmla="*/ 0 h 653911"/>
              <a:gd name="connsiteX1" fmla="*/ 2553458 w 2565302"/>
              <a:gd name="connsiteY1" fmla="*/ 0 h 653911"/>
              <a:gd name="connsiteX2" fmla="*/ 2564250 w 2565302"/>
              <a:gd name="connsiteY2" fmla="*/ 157929 h 653911"/>
              <a:gd name="connsiteX3" fmla="*/ 340498 w 2565302"/>
              <a:gd name="connsiteY3" fmla="*/ 152486 h 653911"/>
              <a:gd name="connsiteX4" fmla="*/ 323543 w 2565302"/>
              <a:gd name="connsiteY4" fmla="*/ 653911 h 653911"/>
              <a:gd name="connsiteX5" fmla="*/ 0 w 2565302"/>
              <a:gd name="connsiteY5" fmla="*/ 653911 h 653911"/>
              <a:gd name="connsiteX6" fmla="*/ 13635 w 2565302"/>
              <a:gd name="connsiteY6" fmla="*/ 0 h 653911"/>
              <a:gd name="connsiteX0" fmla="*/ 13635 w 2568824"/>
              <a:gd name="connsiteY0" fmla="*/ 0 h 653911"/>
              <a:gd name="connsiteX1" fmla="*/ 2568794 w 2568824"/>
              <a:gd name="connsiteY1" fmla="*/ 0 h 653911"/>
              <a:gd name="connsiteX2" fmla="*/ 2564250 w 2568824"/>
              <a:gd name="connsiteY2" fmla="*/ 157929 h 653911"/>
              <a:gd name="connsiteX3" fmla="*/ 340498 w 2568824"/>
              <a:gd name="connsiteY3" fmla="*/ 152486 h 653911"/>
              <a:gd name="connsiteX4" fmla="*/ 323543 w 2568824"/>
              <a:gd name="connsiteY4" fmla="*/ 653911 h 653911"/>
              <a:gd name="connsiteX5" fmla="*/ 0 w 2568824"/>
              <a:gd name="connsiteY5" fmla="*/ 653911 h 653911"/>
              <a:gd name="connsiteX6" fmla="*/ 13635 w 2568824"/>
              <a:gd name="connsiteY6" fmla="*/ 0 h 653911"/>
              <a:gd name="connsiteX0" fmla="*/ 13635 w 2564372"/>
              <a:gd name="connsiteY0" fmla="*/ 0 h 653911"/>
              <a:gd name="connsiteX1" fmla="*/ 2404623 w 2564372"/>
              <a:gd name="connsiteY1" fmla="*/ 0 h 653911"/>
              <a:gd name="connsiteX2" fmla="*/ 2564250 w 2564372"/>
              <a:gd name="connsiteY2" fmla="*/ 157929 h 653911"/>
              <a:gd name="connsiteX3" fmla="*/ 340498 w 2564372"/>
              <a:gd name="connsiteY3" fmla="*/ 152486 h 653911"/>
              <a:gd name="connsiteX4" fmla="*/ 323543 w 2564372"/>
              <a:gd name="connsiteY4" fmla="*/ 653911 h 653911"/>
              <a:gd name="connsiteX5" fmla="*/ 0 w 2564372"/>
              <a:gd name="connsiteY5" fmla="*/ 653911 h 653911"/>
              <a:gd name="connsiteX6" fmla="*/ 13635 w 2564372"/>
              <a:gd name="connsiteY6" fmla="*/ 0 h 653911"/>
              <a:gd name="connsiteX0" fmla="*/ 13635 w 2404653"/>
              <a:gd name="connsiteY0" fmla="*/ 0 h 653911"/>
              <a:gd name="connsiteX1" fmla="*/ 2404623 w 2404653"/>
              <a:gd name="connsiteY1" fmla="*/ 0 h 653911"/>
              <a:gd name="connsiteX2" fmla="*/ 2400079 w 2404653"/>
              <a:gd name="connsiteY2" fmla="*/ 165459 h 653911"/>
              <a:gd name="connsiteX3" fmla="*/ 340498 w 2404653"/>
              <a:gd name="connsiteY3" fmla="*/ 152486 h 653911"/>
              <a:gd name="connsiteX4" fmla="*/ 323543 w 2404653"/>
              <a:gd name="connsiteY4" fmla="*/ 653911 h 653911"/>
              <a:gd name="connsiteX5" fmla="*/ 0 w 2404653"/>
              <a:gd name="connsiteY5" fmla="*/ 653911 h 653911"/>
              <a:gd name="connsiteX6" fmla="*/ 13635 w 2404653"/>
              <a:gd name="connsiteY6" fmla="*/ 0 h 653911"/>
              <a:gd name="connsiteX0" fmla="*/ 13635 w 2400189"/>
              <a:gd name="connsiteY0" fmla="*/ 0 h 653911"/>
              <a:gd name="connsiteX1" fmla="*/ 2222210 w 2400189"/>
              <a:gd name="connsiteY1" fmla="*/ 15059 h 653911"/>
              <a:gd name="connsiteX2" fmla="*/ 2400079 w 2400189"/>
              <a:gd name="connsiteY2" fmla="*/ 165459 h 653911"/>
              <a:gd name="connsiteX3" fmla="*/ 340498 w 2400189"/>
              <a:gd name="connsiteY3" fmla="*/ 152486 h 653911"/>
              <a:gd name="connsiteX4" fmla="*/ 323543 w 2400189"/>
              <a:gd name="connsiteY4" fmla="*/ 653911 h 653911"/>
              <a:gd name="connsiteX5" fmla="*/ 0 w 2400189"/>
              <a:gd name="connsiteY5" fmla="*/ 653911 h 653911"/>
              <a:gd name="connsiteX6" fmla="*/ 13635 w 2400189"/>
              <a:gd name="connsiteY6" fmla="*/ 0 h 653911"/>
              <a:gd name="connsiteX0" fmla="*/ 13635 w 2222240"/>
              <a:gd name="connsiteY0" fmla="*/ 0 h 653911"/>
              <a:gd name="connsiteX1" fmla="*/ 2222210 w 2222240"/>
              <a:gd name="connsiteY1" fmla="*/ 15059 h 653911"/>
              <a:gd name="connsiteX2" fmla="*/ 2217666 w 2222240"/>
              <a:gd name="connsiteY2" fmla="*/ 165459 h 653911"/>
              <a:gd name="connsiteX3" fmla="*/ 340498 w 2222240"/>
              <a:gd name="connsiteY3" fmla="*/ 152486 h 653911"/>
              <a:gd name="connsiteX4" fmla="*/ 323543 w 2222240"/>
              <a:gd name="connsiteY4" fmla="*/ 653911 h 653911"/>
              <a:gd name="connsiteX5" fmla="*/ 0 w 2222240"/>
              <a:gd name="connsiteY5" fmla="*/ 653911 h 653911"/>
              <a:gd name="connsiteX6" fmla="*/ 13635 w 2222240"/>
              <a:gd name="connsiteY6" fmla="*/ 0 h 653911"/>
              <a:gd name="connsiteX0" fmla="*/ 13635 w 2222210"/>
              <a:gd name="connsiteY0" fmla="*/ 0 h 653911"/>
              <a:gd name="connsiteX1" fmla="*/ 2222210 w 2222210"/>
              <a:gd name="connsiteY1" fmla="*/ 15059 h 653911"/>
              <a:gd name="connsiteX2" fmla="*/ 2199543 w 2222210"/>
              <a:gd name="connsiteY2" fmla="*/ 150368 h 653911"/>
              <a:gd name="connsiteX3" fmla="*/ 340498 w 2222210"/>
              <a:gd name="connsiteY3" fmla="*/ 152486 h 653911"/>
              <a:gd name="connsiteX4" fmla="*/ 323543 w 2222210"/>
              <a:gd name="connsiteY4" fmla="*/ 653911 h 653911"/>
              <a:gd name="connsiteX5" fmla="*/ 0 w 2222210"/>
              <a:gd name="connsiteY5" fmla="*/ 653911 h 653911"/>
              <a:gd name="connsiteX6" fmla="*/ 13635 w 2222210"/>
              <a:gd name="connsiteY6" fmla="*/ 0 h 653911"/>
              <a:gd name="connsiteX0" fmla="*/ 13635 w 2222210"/>
              <a:gd name="connsiteY0" fmla="*/ 0 h 653911"/>
              <a:gd name="connsiteX1" fmla="*/ 2222210 w 2222210"/>
              <a:gd name="connsiteY1" fmla="*/ 15059 h 653911"/>
              <a:gd name="connsiteX2" fmla="*/ 2199543 w 2222210"/>
              <a:gd name="connsiteY2" fmla="*/ 150368 h 653911"/>
              <a:gd name="connsiteX3" fmla="*/ 334456 w 2222210"/>
              <a:gd name="connsiteY3" fmla="*/ 144942 h 653911"/>
              <a:gd name="connsiteX4" fmla="*/ 323543 w 2222210"/>
              <a:gd name="connsiteY4" fmla="*/ 653911 h 653911"/>
              <a:gd name="connsiteX5" fmla="*/ 0 w 2222210"/>
              <a:gd name="connsiteY5" fmla="*/ 653911 h 653911"/>
              <a:gd name="connsiteX6" fmla="*/ 13635 w 2222210"/>
              <a:gd name="connsiteY6" fmla="*/ 0 h 653911"/>
              <a:gd name="connsiteX0" fmla="*/ 13635 w 2222240"/>
              <a:gd name="connsiteY0" fmla="*/ 0 h 653911"/>
              <a:gd name="connsiteX1" fmla="*/ 2222210 w 2222240"/>
              <a:gd name="connsiteY1" fmla="*/ 15059 h 653911"/>
              <a:gd name="connsiteX2" fmla="*/ 2217666 w 2222240"/>
              <a:gd name="connsiteY2" fmla="*/ 150368 h 653911"/>
              <a:gd name="connsiteX3" fmla="*/ 334456 w 2222240"/>
              <a:gd name="connsiteY3" fmla="*/ 144942 h 653911"/>
              <a:gd name="connsiteX4" fmla="*/ 323543 w 2222240"/>
              <a:gd name="connsiteY4" fmla="*/ 653911 h 653911"/>
              <a:gd name="connsiteX5" fmla="*/ 0 w 2222240"/>
              <a:gd name="connsiteY5" fmla="*/ 653911 h 653911"/>
              <a:gd name="connsiteX6" fmla="*/ 13635 w 2222240"/>
              <a:gd name="connsiteY6" fmla="*/ 0 h 653911"/>
              <a:gd name="connsiteX0" fmla="*/ 13635 w 2222240"/>
              <a:gd name="connsiteY0" fmla="*/ 0 h 653911"/>
              <a:gd name="connsiteX1" fmla="*/ 2222210 w 2222240"/>
              <a:gd name="connsiteY1" fmla="*/ 15059 h 653911"/>
              <a:gd name="connsiteX2" fmla="*/ 2217666 w 2222240"/>
              <a:gd name="connsiteY2" fmla="*/ 150368 h 653911"/>
              <a:gd name="connsiteX3" fmla="*/ 310293 w 2222240"/>
              <a:gd name="connsiteY3" fmla="*/ 144942 h 653911"/>
              <a:gd name="connsiteX4" fmla="*/ 323543 w 2222240"/>
              <a:gd name="connsiteY4" fmla="*/ 653911 h 653911"/>
              <a:gd name="connsiteX5" fmla="*/ 0 w 2222240"/>
              <a:gd name="connsiteY5" fmla="*/ 653911 h 653911"/>
              <a:gd name="connsiteX6" fmla="*/ 13635 w 2222240"/>
              <a:gd name="connsiteY6" fmla="*/ 0 h 653911"/>
              <a:gd name="connsiteX0" fmla="*/ 13635 w 2222240"/>
              <a:gd name="connsiteY0" fmla="*/ 0 h 653911"/>
              <a:gd name="connsiteX1" fmla="*/ 2222210 w 2222240"/>
              <a:gd name="connsiteY1" fmla="*/ 15059 h 653911"/>
              <a:gd name="connsiteX2" fmla="*/ 2217666 w 2222240"/>
              <a:gd name="connsiteY2" fmla="*/ 150368 h 653911"/>
              <a:gd name="connsiteX3" fmla="*/ 310293 w 2222240"/>
              <a:gd name="connsiteY3" fmla="*/ 144942 h 653911"/>
              <a:gd name="connsiteX4" fmla="*/ 311462 w 2222240"/>
              <a:gd name="connsiteY4" fmla="*/ 651396 h 653911"/>
              <a:gd name="connsiteX5" fmla="*/ 0 w 2222240"/>
              <a:gd name="connsiteY5" fmla="*/ 653911 h 653911"/>
              <a:gd name="connsiteX6" fmla="*/ 13635 w 2222240"/>
              <a:gd name="connsiteY6" fmla="*/ 0 h 653911"/>
              <a:gd name="connsiteX0" fmla="*/ 13635 w 2219662"/>
              <a:gd name="connsiteY0" fmla="*/ 0 h 653911"/>
              <a:gd name="connsiteX1" fmla="*/ 2216170 w 2219662"/>
              <a:gd name="connsiteY1" fmla="*/ 25120 h 653911"/>
              <a:gd name="connsiteX2" fmla="*/ 2217666 w 2219662"/>
              <a:gd name="connsiteY2" fmla="*/ 150368 h 653911"/>
              <a:gd name="connsiteX3" fmla="*/ 310293 w 2219662"/>
              <a:gd name="connsiteY3" fmla="*/ 144942 h 653911"/>
              <a:gd name="connsiteX4" fmla="*/ 311462 w 2219662"/>
              <a:gd name="connsiteY4" fmla="*/ 651396 h 653911"/>
              <a:gd name="connsiteX5" fmla="*/ 0 w 2219662"/>
              <a:gd name="connsiteY5" fmla="*/ 653911 h 653911"/>
              <a:gd name="connsiteX6" fmla="*/ 13635 w 2219662"/>
              <a:gd name="connsiteY6" fmla="*/ 0 h 653911"/>
              <a:gd name="connsiteX0" fmla="*/ 1554 w 2219662"/>
              <a:gd name="connsiteY0" fmla="*/ 32 h 628791"/>
              <a:gd name="connsiteX1" fmla="*/ 2216170 w 2219662"/>
              <a:gd name="connsiteY1" fmla="*/ 0 h 628791"/>
              <a:gd name="connsiteX2" fmla="*/ 2217666 w 2219662"/>
              <a:gd name="connsiteY2" fmla="*/ 125248 h 628791"/>
              <a:gd name="connsiteX3" fmla="*/ 310293 w 2219662"/>
              <a:gd name="connsiteY3" fmla="*/ 119822 h 628791"/>
              <a:gd name="connsiteX4" fmla="*/ 311462 w 2219662"/>
              <a:gd name="connsiteY4" fmla="*/ 626276 h 628791"/>
              <a:gd name="connsiteX5" fmla="*/ 0 w 2219662"/>
              <a:gd name="connsiteY5" fmla="*/ 628791 h 628791"/>
              <a:gd name="connsiteX6" fmla="*/ 1554 w 2219662"/>
              <a:gd name="connsiteY6" fmla="*/ 32 h 628791"/>
              <a:gd name="connsiteX0" fmla="*/ 12435 w 2230543"/>
              <a:gd name="connsiteY0" fmla="*/ 32 h 626276"/>
              <a:gd name="connsiteX1" fmla="*/ 2227051 w 2230543"/>
              <a:gd name="connsiteY1" fmla="*/ 0 h 626276"/>
              <a:gd name="connsiteX2" fmla="*/ 2228547 w 2230543"/>
              <a:gd name="connsiteY2" fmla="*/ 125248 h 626276"/>
              <a:gd name="connsiteX3" fmla="*/ 321174 w 2230543"/>
              <a:gd name="connsiteY3" fmla="*/ 119822 h 626276"/>
              <a:gd name="connsiteX4" fmla="*/ 322343 w 2230543"/>
              <a:gd name="connsiteY4" fmla="*/ 626276 h 626276"/>
              <a:gd name="connsiteX5" fmla="*/ 0 w 2230543"/>
              <a:gd name="connsiteY5" fmla="*/ 363772 h 626276"/>
              <a:gd name="connsiteX6" fmla="*/ 12435 w 2230543"/>
              <a:gd name="connsiteY6" fmla="*/ 32 h 626276"/>
              <a:gd name="connsiteX0" fmla="*/ 12435 w 2230543"/>
              <a:gd name="connsiteY0" fmla="*/ 32 h 363772"/>
              <a:gd name="connsiteX1" fmla="*/ 2227051 w 2230543"/>
              <a:gd name="connsiteY1" fmla="*/ 0 h 363772"/>
              <a:gd name="connsiteX2" fmla="*/ 2228547 w 2230543"/>
              <a:gd name="connsiteY2" fmla="*/ 125248 h 363772"/>
              <a:gd name="connsiteX3" fmla="*/ 321174 w 2230543"/>
              <a:gd name="connsiteY3" fmla="*/ 119822 h 363772"/>
              <a:gd name="connsiteX4" fmla="*/ 327784 w 2230543"/>
              <a:gd name="connsiteY4" fmla="*/ 361257 h 363772"/>
              <a:gd name="connsiteX5" fmla="*/ 0 w 2230543"/>
              <a:gd name="connsiteY5" fmla="*/ 363772 h 363772"/>
              <a:gd name="connsiteX6" fmla="*/ 12435 w 2230543"/>
              <a:gd name="connsiteY6" fmla="*/ 32 h 363772"/>
              <a:gd name="connsiteX0" fmla="*/ 12435 w 2230543"/>
              <a:gd name="connsiteY0" fmla="*/ 32 h 363772"/>
              <a:gd name="connsiteX1" fmla="*/ 2227051 w 2230543"/>
              <a:gd name="connsiteY1" fmla="*/ 0 h 363772"/>
              <a:gd name="connsiteX2" fmla="*/ 2228547 w 2230543"/>
              <a:gd name="connsiteY2" fmla="*/ 125248 h 363772"/>
              <a:gd name="connsiteX3" fmla="*/ 332053 w 2230543"/>
              <a:gd name="connsiteY3" fmla="*/ 124353 h 363772"/>
              <a:gd name="connsiteX4" fmla="*/ 327784 w 2230543"/>
              <a:gd name="connsiteY4" fmla="*/ 361257 h 363772"/>
              <a:gd name="connsiteX5" fmla="*/ 0 w 2230543"/>
              <a:gd name="connsiteY5" fmla="*/ 363772 h 363772"/>
              <a:gd name="connsiteX6" fmla="*/ 12435 w 2230543"/>
              <a:gd name="connsiteY6" fmla="*/ 32 h 363772"/>
              <a:gd name="connsiteX0" fmla="*/ 1554 w 2219662"/>
              <a:gd name="connsiteY0" fmla="*/ 32 h 361257"/>
              <a:gd name="connsiteX1" fmla="*/ 2216170 w 2219662"/>
              <a:gd name="connsiteY1" fmla="*/ 0 h 361257"/>
              <a:gd name="connsiteX2" fmla="*/ 2217666 w 2219662"/>
              <a:gd name="connsiteY2" fmla="*/ 125248 h 361257"/>
              <a:gd name="connsiteX3" fmla="*/ 321172 w 2219662"/>
              <a:gd name="connsiteY3" fmla="*/ 124353 h 361257"/>
              <a:gd name="connsiteX4" fmla="*/ 316903 w 2219662"/>
              <a:gd name="connsiteY4" fmla="*/ 361257 h 361257"/>
              <a:gd name="connsiteX5" fmla="*/ 0 w 2219662"/>
              <a:gd name="connsiteY5" fmla="*/ 354713 h 361257"/>
              <a:gd name="connsiteX6" fmla="*/ 1554 w 2219662"/>
              <a:gd name="connsiteY6" fmla="*/ 32 h 361257"/>
              <a:gd name="connsiteX0" fmla="*/ 1554 w 2219662"/>
              <a:gd name="connsiteY0" fmla="*/ 32 h 354713"/>
              <a:gd name="connsiteX1" fmla="*/ 2216170 w 2219662"/>
              <a:gd name="connsiteY1" fmla="*/ 0 h 354713"/>
              <a:gd name="connsiteX2" fmla="*/ 2217666 w 2219662"/>
              <a:gd name="connsiteY2" fmla="*/ 125248 h 354713"/>
              <a:gd name="connsiteX3" fmla="*/ 321172 w 2219662"/>
              <a:gd name="connsiteY3" fmla="*/ 124353 h 354713"/>
              <a:gd name="connsiteX4" fmla="*/ 306021 w 2219662"/>
              <a:gd name="connsiteY4" fmla="*/ 354463 h 354713"/>
              <a:gd name="connsiteX5" fmla="*/ 0 w 2219662"/>
              <a:gd name="connsiteY5" fmla="*/ 354713 h 354713"/>
              <a:gd name="connsiteX6" fmla="*/ 1554 w 2219662"/>
              <a:gd name="connsiteY6" fmla="*/ 32 h 354713"/>
              <a:gd name="connsiteX0" fmla="*/ 1554 w 2219662"/>
              <a:gd name="connsiteY0" fmla="*/ 32 h 354713"/>
              <a:gd name="connsiteX1" fmla="*/ 2216170 w 2219662"/>
              <a:gd name="connsiteY1" fmla="*/ 0 h 354713"/>
              <a:gd name="connsiteX2" fmla="*/ 2217666 w 2219662"/>
              <a:gd name="connsiteY2" fmla="*/ 125248 h 354713"/>
              <a:gd name="connsiteX3" fmla="*/ 299411 w 2219662"/>
              <a:gd name="connsiteY3" fmla="*/ 124353 h 354713"/>
              <a:gd name="connsiteX4" fmla="*/ 306021 w 2219662"/>
              <a:gd name="connsiteY4" fmla="*/ 354463 h 354713"/>
              <a:gd name="connsiteX5" fmla="*/ 0 w 2219662"/>
              <a:gd name="connsiteY5" fmla="*/ 354713 h 354713"/>
              <a:gd name="connsiteX6" fmla="*/ 1554 w 2219662"/>
              <a:gd name="connsiteY6" fmla="*/ 32 h 354713"/>
              <a:gd name="connsiteX0" fmla="*/ 1554 w 2219662"/>
              <a:gd name="connsiteY0" fmla="*/ 32 h 354713"/>
              <a:gd name="connsiteX1" fmla="*/ 2216170 w 2219662"/>
              <a:gd name="connsiteY1" fmla="*/ 0 h 354713"/>
              <a:gd name="connsiteX2" fmla="*/ 2217666 w 2219662"/>
              <a:gd name="connsiteY2" fmla="*/ 125248 h 354713"/>
              <a:gd name="connsiteX3" fmla="*/ 299411 w 2219662"/>
              <a:gd name="connsiteY3" fmla="*/ 124353 h 354713"/>
              <a:gd name="connsiteX4" fmla="*/ 289700 w 2219662"/>
              <a:gd name="connsiteY4" fmla="*/ 354463 h 354713"/>
              <a:gd name="connsiteX5" fmla="*/ 0 w 2219662"/>
              <a:gd name="connsiteY5" fmla="*/ 354713 h 354713"/>
              <a:gd name="connsiteX6" fmla="*/ 1554 w 2219662"/>
              <a:gd name="connsiteY6" fmla="*/ 32 h 354713"/>
              <a:gd name="connsiteX0" fmla="*/ 1554 w 2219662"/>
              <a:gd name="connsiteY0" fmla="*/ 32 h 354713"/>
              <a:gd name="connsiteX1" fmla="*/ 2216170 w 2219662"/>
              <a:gd name="connsiteY1" fmla="*/ 0 h 354713"/>
              <a:gd name="connsiteX2" fmla="*/ 2217666 w 2219662"/>
              <a:gd name="connsiteY2" fmla="*/ 125248 h 354713"/>
              <a:gd name="connsiteX3" fmla="*/ 299411 w 2219662"/>
              <a:gd name="connsiteY3" fmla="*/ 124353 h 354713"/>
              <a:gd name="connsiteX4" fmla="*/ 289700 w 2219662"/>
              <a:gd name="connsiteY4" fmla="*/ 354463 h 354713"/>
              <a:gd name="connsiteX5" fmla="*/ 0 w 2219662"/>
              <a:gd name="connsiteY5" fmla="*/ 354713 h 354713"/>
              <a:gd name="connsiteX6" fmla="*/ 1554 w 2219662"/>
              <a:gd name="connsiteY6" fmla="*/ 32 h 354713"/>
              <a:gd name="connsiteX0" fmla="*/ 1554 w 2219662"/>
              <a:gd name="connsiteY0" fmla="*/ 32 h 354713"/>
              <a:gd name="connsiteX1" fmla="*/ 2216170 w 2219662"/>
              <a:gd name="connsiteY1" fmla="*/ 0 h 354713"/>
              <a:gd name="connsiteX2" fmla="*/ 2217666 w 2219662"/>
              <a:gd name="connsiteY2" fmla="*/ 125248 h 354713"/>
              <a:gd name="connsiteX3" fmla="*/ 283090 w 2219662"/>
              <a:gd name="connsiteY3" fmla="*/ 124353 h 354713"/>
              <a:gd name="connsiteX4" fmla="*/ 289700 w 2219662"/>
              <a:gd name="connsiteY4" fmla="*/ 354463 h 354713"/>
              <a:gd name="connsiteX5" fmla="*/ 0 w 2219662"/>
              <a:gd name="connsiteY5" fmla="*/ 354713 h 354713"/>
              <a:gd name="connsiteX6" fmla="*/ 1554 w 2219662"/>
              <a:gd name="connsiteY6" fmla="*/ 32 h 354713"/>
              <a:gd name="connsiteX0" fmla="*/ 1554 w 2219662"/>
              <a:gd name="connsiteY0" fmla="*/ 32 h 354713"/>
              <a:gd name="connsiteX1" fmla="*/ 2216170 w 2219662"/>
              <a:gd name="connsiteY1" fmla="*/ 0 h 354713"/>
              <a:gd name="connsiteX2" fmla="*/ 2217666 w 2219662"/>
              <a:gd name="connsiteY2" fmla="*/ 125248 h 354713"/>
              <a:gd name="connsiteX3" fmla="*/ 283090 w 2219662"/>
              <a:gd name="connsiteY3" fmla="*/ 124353 h 354713"/>
              <a:gd name="connsiteX4" fmla="*/ 241249 w 2219662"/>
              <a:gd name="connsiteY4" fmla="*/ 354462 h 354713"/>
              <a:gd name="connsiteX5" fmla="*/ 0 w 2219662"/>
              <a:gd name="connsiteY5" fmla="*/ 354713 h 354713"/>
              <a:gd name="connsiteX6" fmla="*/ 1554 w 2219662"/>
              <a:gd name="connsiteY6" fmla="*/ 32 h 354713"/>
              <a:gd name="connsiteX0" fmla="*/ 1554 w 2219662"/>
              <a:gd name="connsiteY0" fmla="*/ 32 h 354713"/>
              <a:gd name="connsiteX1" fmla="*/ 2216170 w 2219662"/>
              <a:gd name="connsiteY1" fmla="*/ 0 h 354713"/>
              <a:gd name="connsiteX2" fmla="*/ 2217666 w 2219662"/>
              <a:gd name="connsiteY2" fmla="*/ 125248 h 354713"/>
              <a:gd name="connsiteX3" fmla="*/ 224948 w 2219662"/>
              <a:gd name="connsiteY3" fmla="*/ 124353 h 354713"/>
              <a:gd name="connsiteX4" fmla="*/ 241249 w 2219662"/>
              <a:gd name="connsiteY4" fmla="*/ 354462 h 354713"/>
              <a:gd name="connsiteX5" fmla="*/ 0 w 2219662"/>
              <a:gd name="connsiteY5" fmla="*/ 354713 h 354713"/>
              <a:gd name="connsiteX6" fmla="*/ 1554 w 2219662"/>
              <a:gd name="connsiteY6" fmla="*/ 32 h 354713"/>
              <a:gd name="connsiteX0" fmla="*/ 1554 w 2219662"/>
              <a:gd name="connsiteY0" fmla="*/ 32 h 354713"/>
              <a:gd name="connsiteX1" fmla="*/ 2216170 w 2219662"/>
              <a:gd name="connsiteY1" fmla="*/ 0 h 354713"/>
              <a:gd name="connsiteX2" fmla="*/ 2217666 w 2219662"/>
              <a:gd name="connsiteY2" fmla="*/ 125248 h 354713"/>
              <a:gd name="connsiteX3" fmla="*/ 254023 w 2219662"/>
              <a:gd name="connsiteY3" fmla="*/ 124353 h 354713"/>
              <a:gd name="connsiteX4" fmla="*/ 241249 w 2219662"/>
              <a:gd name="connsiteY4" fmla="*/ 354462 h 354713"/>
              <a:gd name="connsiteX5" fmla="*/ 0 w 2219662"/>
              <a:gd name="connsiteY5" fmla="*/ 354713 h 354713"/>
              <a:gd name="connsiteX6" fmla="*/ 1554 w 2219662"/>
              <a:gd name="connsiteY6" fmla="*/ 32 h 354713"/>
              <a:gd name="connsiteX0" fmla="*/ 1554 w 2219662"/>
              <a:gd name="connsiteY0" fmla="*/ 32 h 354713"/>
              <a:gd name="connsiteX1" fmla="*/ 2216170 w 2219662"/>
              <a:gd name="connsiteY1" fmla="*/ 0 h 354713"/>
              <a:gd name="connsiteX2" fmla="*/ 2217666 w 2219662"/>
              <a:gd name="connsiteY2" fmla="*/ 125248 h 354713"/>
              <a:gd name="connsiteX3" fmla="*/ 254023 w 2219662"/>
              <a:gd name="connsiteY3" fmla="*/ 124353 h 354713"/>
              <a:gd name="connsiteX4" fmla="*/ 334688 w 2219662"/>
              <a:gd name="connsiteY4" fmla="*/ 338171 h 354713"/>
              <a:gd name="connsiteX5" fmla="*/ 0 w 2219662"/>
              <a:gd name="connsiteY5" fmla="*/ 354713 h 354713"/>
              <a:gd name="connsiteX6" fmla="*/ 1554 w 2219662"/>
              <a:gd name="connsiteY6" fmla="*/ 32 h 354713"/>
              <a:gd name="connsiteX0" fmla="*/ 1554 w 2219662"/>
              <a:gd name="connsiteY0" fmla="*/ 32 h 354713"/>
              <a:gd name="connsiteX1" fmla="*/ 2216170 w 2219662"/>
              <a:gd name="connsiteY1" fmla="*/ 0 h 354713"/>
              <a:gd name="connsiteX2" fmla="*/ 2217666 w 2219662"/>
              <a:gd name="connsiteY2" fmla="*/ 125248 h 354713"/>
              <a:gd name="connsiteX3" fmla="*/ 326698 w 2219662"/>
              <a:gd name="connsiteY3" fmla="*/ 124353 h 354713"/>
              <a:gd name="connsiteX4" fmla="*/ 334688 w 2219662"/>
              <a:gd name="connsiteY4" fmla="*/ 338171 h 354713"/>
              <a:gd name="connsiteX5" fmla="*/ 0 w 2219662"/>
              <a:gd name="connsiteY5" fmla="*/ 354713 h 354713"/>
              <a:gd name="connsiteX6" fmla="*/ 1554 w 2219662"/>
              <a:gd name="connsiteY6" fmla="*/ 32 h 354713"/>
              <a:gd name="connsiteX0" fmla="*/ 1554 w 2219662"/>
              <a:gd name="connsiteY0" fmla="*/ 32 h 354713"/>
              <a:gd name="connsiteX1" fmla="*/ 2216170 w 2219662"/>
              <a:gd name="connsiteY1" fmla="*/ 0 h 354713"/>
              <a:gd name="connsiteX2" fmla="*/ 2217666 w 2219662"/>
              <a:gd name="connsiteY2" fmla="*/ 125248 h 354713"/>
              <a:gd name="connsiteX3" fmla="*/ 326698 w 2219662"/>
              <a:gd name="connsiteY3" fmla="*/ 124353 h 354713"/>
              <a:gd name="connsiteX4" fmla="*/ 313924 w 2219662"/>
              <a:gd name="connsiteY4" fmla="*/ 338171 h 354713"/>
              <a:gd name="connsiteX5" fmla="*/ 0 w 2219662"/>
              <a:gd name="connsiteY5" fmla="*/ 354713 h 354713"/>
              <a:gd name="connsiteX6" fmla="*/ 1554 w 2219662"/>
              <a:gd name="connsiteY6" fmla="*/ 32 h 354713"/>
              <a:gd name="connsiteX0" fmla="*/ 1554 w 2219662"/>
              <a:gd name="connsiteY0" fmla="*/ 32 h 354713"/>
              <a:gd name="connsiteX1" fmla="*/ 2216170 w 2219662"/>
              <a:gd name="connsiteY1" fmla="*/ 0 h 354713"/>
              <a:gd name="connsiteX2" fmla="*/ 2217666 w 2219662"/>
              <a:gd name="connsiteY2" fmla="*/ 125248 h 354713"/>
              <a:gd name="connsiteX3" fmla="*/ 326698 w 2219662"/>
              <a:gd name="connsiteY3" fmla="*/ 124353 h 354713"/>
              <a:gd name="connsiteX4" fmla="*/ 313924 w 2219662"/>
              <a:gd name="connsiteY4" fmla="*/ 338171 h 354713"/>
              <a:gd name="connsiteX5" fmla="*/ 0 w 2219662"/>
              <a:gd name="connsiteY5" fmla="*/ 354713 h 354713"/>
              <a:gd name="connsiteX6" fmla="*/ 1554 w 2219662"/>
              <a:gd name="connsiteY6" fmla="*/ 32 h 354713"/>
              <a:gd name="connsiteX0" fmla="*/ 1554 w 2219662"/>
              <a:gd name="connsiteY0" fmla="*/ 32 h 354713"/>
              <a:gd name="connsiteX1" fmla="*/ 2216170 w 2219662"/>
              <a:gd name="connsiteY1" fmla="*/ 0 h 354713"/>
              <a:gd name="connsiteX2" fmla="*/ 2217666 w 2219662"/>
              <a:gd name="connsiteY2" fmla="*/ 125248 h 354713"/>
              <a:gd name="connsiteX3" fmla="*/ 295385 w 2219662"/>
              <a:gd name="connsiteY3" fmla="*/ 124353 h 354713"/>
              <a:gd name="connsiteX4" fmla="*/ 313924 w 2219662"/>
              <a:gd name="connsiteY4" fmla="*/ 338171 h 354713"/>
              <a:gd name="connsiteX5" fmla="*/ 0 w 2219662"/>
              <a:gd name="connsiteY5" fmla="*/ 354713 h 354713"/>
              <a:gd name="connsiteX6" fmla="*/ 1554 w 2219662"/>
              <a:gd name="connsiteY6" fmla="*/ 32 h 354713"/>
              <a:gd name="connsiteX0" fmla="*/ 1554 w 2219662"/>
              <a:gd name="connsiteY0" fmla="*/ 32 h 362608"/>
              <a:gd name="connsiteX1" fmla="*/ 2216170 w 2219662"/>
              <a:gd name="connsiteY1" fmla="*/ 0 h 362608"/>
              <a:gd name="connsiteX2" fmla="*/ 2217666 w 2219662"/>
              <a:gd name="connsiteY2" fmla="*/ 125248 h 362608"/>
              <a:gd name="connsiteX3" fmla="*/ 295385 w 2219662"/>
              <a:gd name="connsiteY3" fmla="*/ 124353 h 362608"/>
              <a:gd name="connsiteX4" fmla="*/ 303486 w 2219662"/>
              <a:gd name="connsiteY4" fmla="*/ 362608 h 362608"/>
              <a:gd name="connsiteX5" fmla="*/ 0 w 2219662"/>
              <a:gd name="connsiteY5" fmla="*/ 354713 h 362608"/>
              <a:gd name="connsiteX6" fmla="*/ 1554 w 2219662"/>
              <a:gd name="connsiteY6" fmla="*/ 32 h 362608"/>
              <a:gd name="connsiteX0" fmla="*/ 1554 w 2219662"/>
              <a:gd name="connsiteY0" fmla="*/ 32 h 362608"/>
              <a:gd name="connsiteX1" fmla="*/ 2216170 w 2219662"/>
              <a:gd name="connsiteY1" fmla="*/ 0 h 362608"/>
              <a:gd name="connsiteX2" fmla="*/ 2217666 w 2219662"/>
              <a:gd name="connsiteY2" fmla="*/ 125248 h 362608"/>
              <a:gd name="connsiteX3" fmla="*/ 295385 w 2219662"/>
              <a:gd name="connsiteY3" fmla="*/ 124353 h 362608"/>
              <a:gd name="connsiteX4" fmla="*/ 293049 w 2219662"/>
              <a:gd name="connsiteY4" fmla="*/ 362608 h 362608"/>
              <a:gd name="connsiteX5" fmla="*/ 0 w 2219662"/>
              <a:gd name="connsiteY5" fmla="*/ 354713 h 362608"/>
              <a:gd name="connsiteX6" fmla="*/ 1554 w 2219662"/>
              <a:gd name="connsiteY6" fmla="*/ 32 h 362608"/>
              <a:gd name="connsiteX0" fmla="*/ 1554 w 2219662"/>
              <a:gd name="connsiteY0" fmla="*/ 32 h 354713"/>
              <a:gd name="connsiteX1" fmla="*/ 2216170 w 2219662"/>
              <a:gd name="connsiteY1" fmla="*/ 0 h 354713"/>
              <a:gd name="connsiteX2" fmla="*/ 2217666 w 2219662"/>
              <a:gd name="connsiteY2" fmla="*/ 125248 h 354713"/>
              <a:gd name="connsiteX3" fmla="*/ 295385 w 2219662"/>
              <a:gd name="connsiteY3" fmla="*/ 124353 h 354713"/>
              <a:gd name="connsiteX4" fmla="*/ 293049 w 2219662"/>
              <a:gd name="connsiteY4" fmla="*/ 338171 h 354713"/>
              <a:gd name="connsiteX5" fmla="*/ 0 w 2219662"/>
              <a:gd name="connsiteY5" fmla="*/ 354713 h 354713"/>
              <a:gd name="connsiteX6" fmla="*/ 1554 w 2219662"/>
              <a:gd name="connsiteY6" fmla="*/ 32 h 354713"/>
              <a:gd name="connsiteX0" fmla="*/ 1554 w 2219662"/>
              <a:gd name="connsiteY0" fmla="*/ 32 h 338171"/>
              <a:gd name="connsiteX1" fmla="*/ 2216170 w 2219662"/>
              <a:gd name="connsiteY1" fmla="*/ 0 h 338171"/>
              <a:gd name="connsiteX2" fmla="*/ 2217666 w 2219662"/>
              <a:gd name="connsiteY2" fmla="*/ 125248 h 338171"/>
              <a:gd name="connsiteX3" fmla="*/ 295385 w 2219662"/>
              <a:gd name="connsiteY3" fmla="*/ 124353 h 338171"/>
              <a:gd name="connsiteX4" fmla="*/ 293049 w 2219662"/>
              <a:gd name="connsiteY4" fmla="*/ 338171 h 338171"/>
              <a:gd name="connsiteX5" fmla="*/ 0 w 2219662"/>
              <a:gd name="connsiteY5" fmla="*/ 305838 h 338171"/>
              <a:gd name="connsiteX6" fmla="*/ 1554 w 2219662"/>
              <a:gd name="connsiteY6" fmla="*/ 32 h 338171"/>
              <a:gd name="connsiteX0" fmla="*/ 0 w 2218108"/>
              <a:gd name="connsiteY0" fmla="*/ 32 h 341519"/>
              <a:gd name="connsiteX1" fmla="*/ 2214616 w 2218108"/>
              <a:gd name="connsiteY1" fmla="*/ 0 h 341519"/>
              <a:gd name="connsiteX2" fmla="*/ 2216112 w 2218108"/>
              <a:gd name="connsiteY2" fmla="*/ 125248 h 341519"/>
              <a:gd name="connsiteX3" fmla="*/ 293831 w 2218108"/>
              <a:gd name="connsiteY3" fmla="*/ 124353 h 341519"/>
              <a:gd name="connsiteX4" fmla="*/ 291495 w 2218108"/>
              <a:gd name="connsiteY4" fmla="*/ 338171 h 341519"/>
              <a:gd name="connsiteX5" fmla="*/ 2258 w 2218108"/>
              <a:gd name="connsiteY5" fmla="*/ 341519 h 341519"/>
              <a:gd name="connsiteX6" fmla="*/ 0 w 2218108"/>
              <a:gd name="connsiteY6" fmla="*/ 32 h 341519"/>
              <a:gd name="connsiteX0" fmla="*/ 0 w 2218108"/>
              <a:gd name="connsiteY0" fmla="*/ 32 h 341519"/>
              <a:gd name="connsiteX1" fmla="*/ 2214616 w 2218108"/>
              <a:gd name="connsiteY1" fmla="*/ 0 h 341519"/>
              <a:gd name="connsiteX2" fmla="*/ 2216112 w 2218108"/>
              <a:gd name="connsiteY2" fmla="*/ 125248 h 341519"/>
              <a:gd name="connsiteX3" fmla="*/ 293831 w 2218108"/>
              <a:gd name="connsiteY3" fmla="*/ 124353 h 341519"/>
              <a:gd name="connsiteX4" fmla="*/ 299115 w 2218108"/>
              <a:gd name="connsiteY4" fmla="*/ 341144 h 341519"/>
              <a:gd name="connsiteX5" fmla="*/ 2258 w 2218108"/>
              <a:gd name="connsiteY5" fmla="*/ 341519 h 341519"/>
              <a:gd name="connsiteX6" fmla="*/ 0 w 2218108"/>
              <a:gd name="connsiteY6" fmla="*/ 32 h 341519"/>
              <a:gd name="connsiteX0" fmla="*/ 0 w 2218108"/>
              <a:gd name="connsiteY0" fmla="*/ 32 h 347092"/>
              <a:gd name="connsiteX1" fmla="*/ 2214616 w 2218108"/>
              <a:gd name="connsiteY1" fmla="*/ 0 h 347092"/>
              <a:gd name="connsiteX2" fmla="*/ 2216112 w 2218108"/>
              <a:gd name="connsiteY2" fmla="*/ 125248 h 347092"/>
              <a:gd name="connsiteX3" fmla="*/ 293831 w 2218108"/>
              <a:gd name="connsiteY3" fmla="*/ 124353 h 347092"/>
              <a:gd name="connsiteX4" fmla="*/ 287685 w 2218108"/>
              <a:gd name="connsiteY4" fmla="*/ 347092 h 347092"/>
              <a:gd name="connsiteX5" fmla="*/ 2258 w 2218108"/>
              <a:gd name="connsiteY5" fmla="*/ 341519 h 347092"/>
              <a:gd name="connsiteX6" fmla="*/ 0 w 2218108"/>
              <a:gd name="connsiteY6" fmla="*/ 32 h 347092"/>
              <a:gd name="connsiteX0" fmla="*/ 0 w 2218108"/>
              <a:gd name="connsiteY0" fmla="*/ 32 h 347092"/>
              <a:gd name="connsiteX1" fmla="*/ 2214616 w 2218108"/>
              <a:gd name="connsiteY1" fmla="*/ 0 h 347092"/>
              <a:gd name="connsiteX2" fmla="*/ 2216112 w 2218108"/>
              <a:gd name="connsiteY2" fmla="*/ 125248 h 347092"/>
              <a:gd name="connsiteX3" fmla="*/ 270974 w 2218108"/>
              <a:gd name="connsiteY3" fmla="*/ 124352 h 347092"/>
              <a:gd name="connsiteX4" fmla="*/ 287685 w 2218108"/>
              <a:gd name="connsiteY4" fmla="*/ 347092 h 347092"/>
              <a:gd name="connsiteX5" fmla="*/ 2258 w 2218108"/>
              <a:gd name="connsiteY5" fmla="*/ 341519 h 347092"/>
              <a:gd name="connsiteX6" fmla="*/ 0 w 2218108"/>
              <a:gd name="connsiteY6" fmla="*/ 32 h 347092"/>
              <a:gd name="connsiteX0" fmla="*/ 0 w 2218108"/>
              <a:gd name="connsiteY0" fmla="*/ 32 h 347092"/>
              <a:gd name="connsiteX1" fmla="*/ 2214616 w 2218108"/>
              <a:gd name="connsiteY1" fmla="*/ 0 h 347092"/>
              <a:gd name="connsiteX2" fmla="*/ 2216112 w 2218108"/>
              <a:gd name="connsiteY2" fmla="*/ 125248 h 347092"/>
              <a:gd name="connsiteX3" fmla="*/ 286216 w 2218108"/>
              <a:gd name="connsiteY3" fmla="*/ 124352 h 347092"/>
              <a:gd name="connsiteX4" fmla="*/ 287685 w 2218108"/>
              <a:gd name="connsiteY4" fmla="*/ 347092 h 347092"/>
              <a:gd name="connsiteX5" fmla="*/ 2258 w 2218108"/>
              <a:gd name="connsiteY5" fmla="*/ 341519 h 347092"/>
              <a:gd name="connsiteX6" fmla="*/ 0 w 2218108"/>
              <a:gd name="connsiteY6" fmla="*/ 32 h 347092"/>
              <a:gd name="connsiteX0" fmla="*/ 0 w 2218108"/>
              <a:gd name="connsiteY0" fmla="*/ 32 h 347092"/>
              <a:gd name="connsiteX1" fmla="*/ 2214616 w 2218108"/>
              <a:gd name="connsiteY1" fmla="*/ 0 h 347092"/>
              <a:gd name="connsiteX2" fmla="*/ 2216112 w 2218108"/>
              <a:gd name="connsiteY2" fmla="*/ 125248 h 347092"/>
              <a:gd name="connsiteX3" fmla="*/ 286216 w 2218108"/>
              <a:gd name="connsiteY3" fmla="*/ 124352 h 347092"/>
              <a:gd name="connsiteX4" fmla="*/ 283877 w 2218108"/>
              <a:gd name="connsiteY4" fmla="*/ 347092 h 347092"/>
              <a:gd name="connsiteX5" fmla="*/ 2258 w 2218108"/>
              <a:gd name="connsiteY5" fmla="*/ 341519 h 347092"/>
              <a:gd name="connsiteX6" fmla="*/ 0 w 2218108"/>
              <a:gd name="connsiteY6" fmla="*/ 32 h 347092"/>
              <a:gd name="connsiteX0" fmla="*/ 0 w 2218108"/>
              <a:gd name="connsiteY0" fmla="*/ 32 h 341519"/>
              <a:gd name="connsiteX1" fmla="*/ 2214616 w 2218108"/>
              <a:gd name="connsiteY1" fmla="*/ 0 h 341519"/>
              <a:gd name="connsiteX2" fmla="*/ 2216112 w 2218108"/>
              <a:gd name="connsiteY2" fmla="*/ 125248 h 341519"/>
              <a:gd name="connsiteX3" fmla="*/ 286216 w 2218108"/>
              <a:gd name="connsiteY3" fmla="*/ 124352 h 341519"/>
              <a:gd name="connsiteX4" fmla="*/ 295309 w 2218108"/>
              <a:gd name="connsiteY4" fmla="*/ 341144 h 341519"/>
              <a:gd name="connsiteX5" fmla="*/ 2258 w 2218108"/>
              <a:gd name="connsiteY5" fmla="*/ 341519 h 341519"/>
              <a:gd name="connsiteX6" fmla="*/ 0 w 2218108"/>
              <a:gd name="connsiteY6" fmla="*/ 32 h 341519"/>
              <a:gd name="connsiteX0" fmla="*/ 0 w 2218108"/>
              <a:gd name="connsiteY0" fmla="*/ 32 h 347092"/>
              <a:gd name="connsiteX1" fmla="*/ 2214616 w 2218108"/>
              <a:gd name="connsiteY1" fmla="*/ 0 h 347092"/>
              <a:gd name="connsiteX2" fmla="*/ 2216112 w 2218108"/>
              <a:gd name="connsiteY2" fmla="*/ 125248 h 347092"/>
              <a:gd name="connsiteX3" fmla="*/ 286216 w 2218108"/>
              <a:gd name="connsiteY3" fmla="*/ 124352 h 347092"/>
              <a:gd name="connsiteX4" fmla="*/ 291499 w 2218108"/>
              <a:gd name="connsiteY4" fmla="*/ 347092 h 347092"/>
              <a:gd name="connsiteX5" fmla="*/ 2258 w 2218108"/>
              <a:gd name="connsiteY5" fmla="*/ 341519 h 347092"/>
              <a:gd name="connsiteX6" fmla="*/ 0 w 2218108"/>
              <a:gd name="connsiteY6" fmla="*/ 32 h 347092"/>
              <a:gd name="connsiteX0" fmla="*/ 0 w 2218108"/>
              <a:gd name="connsiteY0" fmla="*/ 32 h 341519"/>
              <a:gd name="connsiteX1" fmla="*/ 2214616 w 2218108"/>
              <a:gd name="connsiteY1" fmla="*/ 0 h 341519"/>
              <a:gd name="connsiteX2" fmla="*/ 2216112 w 2218108"/>
              <a:gd name="connsiteY2" fmla="*/ 125248 h 341519"/>
              <a:gd name="connsiteX3" fmla="*/ 286216 w 2218108"/>
              <a:gd name="connsiteY3" fmla="*/ 124352 h 341519"/>
              <a:gd name="connsiteX4" fmla="*/ 283882 w 2218108"/>
              <a:gd name="connsiteY4" fmla="*/ 338171 h 341519"/>
              <a:gd name="connsiteX5" fmla="*/ 2258 w 2218108"/>
              <a:gd name="connsiteY5" fmla="*/ 341519 h 341519"/>
              <a:gd name="connsiteX6" fmla="*/ 0 w 2218108"/>
              <a:gd name="connsiteY6" fmla="*/ 32 h 341519"/>
              <a:gd name="connsiteX0" fmla="*/ 0 w 2226046"/>
              <a:gd name="connsiteY0" fmla="*/ 32 h 341519"/>
              <a:gd name="connsiteX1" fmla="*/ 2226046 w 2226046"/>
              <a:gd name="connsiteY1" fmla="*/ 0 h 341519"/>
              <a:gd name="connsiteX2" fmla="*/ 2216112 w 2226046"/>
              <a:gd name="connsiteY2" fmla="*/ 125248 h 341519"/>
              <a:gd name="connsiteX3" fmla="*/ 286216 w 2226046"/>
              <a:gd name="connsiteY3" fmla="*/ 124352 h 341519"/>
              <a:gd name="connsiteX4" fmla="*/ 283882 w 2226046"/>
              <a:gd name="connsiteY4" fmla="*/ 338171 h 341519"/>
              <a:gd name="connsiteX5" fmla="*/ 2258 w 2226046"/>
              <a:gd name="connsiteY5" fmla="*/ 341519 h 341519"/>
              <a:gd name="connsiteX6" fmla="*/ 0 w 2226046"/>
              <a:gd name="connsiteY6" fmla="*/ 32 h 341519"/>
              <a:gd name="connsiteX0" fmla="*/ 0 w 2218108"/>
              <a:gd name="connsiteY0" fmla="*/ 0 h 341487"/>
              <a:gd name="connsiteX1" fmla="*/ 2214616 w 2218108"/>
              <a:gd name="connsiteY1" fmla="*/ 2942 h 341487"/>
              <a:gd name="connsiteX2" fmla="*/ 2216112 w 2218108"/>
              <a:gd name="connsiteY2" fmla="*/ 125216 h 341487"/>
              <a:gd name="connsiteX3" fmla="*/ 286216 w 2218108"/>
              <a:gd name="connsiteY3" fmla="*/ 124320 h 341487"/>
              <a:gd name="connsiteX4" fmla="*/ 283882 w 2218108"/>
              <a:gd name="connsiteY4" fmla="*/ 338139 h 341487"/>
              <a:gd name="connsiteX5" fmla="*/ 2258 w 2218108"/>
              <a:gd name="connsiteY5" fmla="*/ 341487 h 341487"/>
              <a:gd name="connsiteX6" fmla="*/ 0 w 2218108"/>
              <a:gd name="connsiteY6" fmla="*/ 0 h 341487"/>
              <a:gd name="connsiteX0" fmla="*/ 0 w 2218108"/>
              <a:gd name="connsiteY0" fmla="*/ 0 h 341487"/>
              <a:gd name="connsiteX1" fmla="*/ 2214616 w 2218108"/>
              <a:gd name="connsiteY1" fmla="*/ 2942 h 341487"/>
              <a:gd name="connsiteX2" fmla="*/ 2216112 w 2218108"/>
              <a:gd name="connsiteY2" fmla="*/ 125216 h 341487"/>
              <a:gd name="connsiteX3" fmla="*/ 274790 w 2218108"/>
              <a:gd name="connsiteY3" fmla="*/ 118374 h 341487"/>
              <a:gd name="connsiteX4" fmla="*/ 283882 w 2218108"/>
              <a:gd name="connsiteY4" fmla="*/ 338139 h 341487"/>
              <a:gd name="connsiteX5" fmla="*/ 2258 w 2218108"/>
              <a:gd name="connsiteY5" fmla="*/ 341487 h 341487"/>
              <a:gd name="connsiteX6" fmla="*/ 0 w 2218108"/>
              <a:gd name="connsiteY6" fmla="*/ 0 h 341487"/>
              <a:gd name="connsiteX0" fmla="*/ 0 w 2218108"/>
              <a:gd name="connsiteY0" fmla="*/ 0 h 341487"/>
              <a:gd name="connsiteX1" fmla="*/ 2214616 w 2218108"/>
              <a:gd name="connsiteY1" fmla="*/ 2942 h 341487"/>
              <a:gd name="connsiteX2" fmla="*/ 2216112 w 2218108"/>
              <a:gd name="connsiteY2" fmla="*/ 125216 h 341487"/>
              <a:gd name="connsiteX3" fmla="*/ 274790 w 2218108"/>
              <a:gd name="connsiteY3" fmla="*/ 118374 h 341487"/>
              <a:gd name="connsiteX4" fmla="*/ 287695 w 2218108"/>
              <a:gd name="connsiteY4" fmla="*/ 338138 h 341487"/>
              <a:gd name="connsiteX5" fmla="*/ 2258 w 2218108"/>
              <a:gd name="connsiteY5" fmla="*/ 341487 h 341487"/>
              <a:gd name="connsiteX6" fmla="*/ 0 w 2218108"/>
              <a:gd name="connsiteY6" fmla="*/ 0 h 341487"/>
              <a:gd name="connsiteX0" fmla="*/ 0 w 2218108"/>
              <a:gd name="connsiteY0" fmla="*/ 0 h 341487"/>
              <a:gd name="connsiteX1" fmla="*/ 2214616 w 2218108"/>
              <a:gd name="connsiteY1" fmla="*/ 2942 h 341487"/>
              <a:gd name="connsiteX2" fmla="*/ 2216112 w 2218108"/>
              <a:gd name="connsiteY2" fmla="*/ 125216 h 341487"/>
              <a:gd name="connsiteX3" fmla="*/ 293844 w 2218108"/>
              <a:gd name="connsiteY3" fmla="*/ 118374 h 341487"/>
              <a:gd name="connsiteX4" fmla="*/ 287695 w 2218108"/>
              <a:gd name="connsiteY4" fmla="*/ 338138 h 341487"/>
              <a:gd name="connsiteX5" fmla="*/ 2258 w 2218108"/>
              <a:gd name="connsiteY5" fmla="*/ 341487 h 341487"/>
              <a:gd name="connsiteX6" fmla="*/ 0 w 2218108"/>
              <a:gd name="connsiteY6" fmla="*/ 0 h 341487"/>
              <a:gd name="connsiteX0" fmla="*/ 0 w 2218108"/>
              <a:gd name="connsiteY0" fmla="*/ 0 h 341487"/>
              <a:gd name="connsiteX1" fmla="*/ 2214616 w 2218108"/>
              <a:gd name="connsiteY1" fmla="*/ 2942 h 341487"/>
              <a:gd name="connsiteX2" fmla="*/ 2216112 w 2218108"/>
              <a:gd name="connsiteY2" fmla="*/ 125216 h 341487"/>
              <a:gd name="connsiteX3" fmla="*/ 270987 w 2218108"/>
              <a:gd name="connsiteY3" fmla="*/ 115400 h 341487"/>
              <a:gd name="connsiteX4" fmla="*/ 287695 w 2218108"/>
              <a:gd name="connsiteY4" fmla="*/ 338138 h 341487"/>
              <a:gd name="connsiteX5" fmla="*/ 2258 w 2218108"/>
              <a:gd name="connsiteY5" fmla="*/ 341487 h 341487"/>
              <a:gd name="connsiteX6" fmla="*/ 0 w 2218108"/>
              <a:gd name="connsiteY6" fmla="*/ 0 h 341487"/>
              <a:gd name="connsiteX0" fmla="*/ 0 w 2218108"/>
              <a:gd name="connsiteY0" fmla="*/ 0 h 341487"/>
              <a:gd name="connsiteX1" fmla="*/ 2214616 w 2218108"/>
              <a:gd name="connsiteY1" fmla="*/ 2942 h 341487"/>
              <a:gd name="connsiteX2" fmla="*/ 2216112 w 2218108"/>
              <a:gd name="connsiteY2" fmla="*/ 125216 h 341487"/>
              <a:gd name="connsiteX3" fmla="*/ 286230 w 2218108"/>
              <a:gd name="connsiteY3" fmla="*/ 127293 h 341487"/>
              <a:gd name="connsiteX4" fmla="*/ 287695 w 2218108"/>
              <a:gd name="connsiteY4" fmla="*/ 338138 h 341487"/>
              <a:gd name="connsiteX5" fmla="*/ 2258 w 2218108"/>
              <a:gd name="connsiteY5" fmla="*/ 341487 h 341487"/>
              <a:gd name="connsiteX6" fmla="*/ 0 w 2218108"/>
              <a:gd name="connsiteY6" fmla="*/ 0 h 34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108" h="341487">
                <a:moveTo>
                  <a:pt x="0" y="0"/>
                </a:moveTo>
                <a:lnTo>
                  <a:pt x="2214616" y="2942"/>
                </a:lnTo>
                <a:cubicBezTo>
                  <a:pt x="2214616" y="104178"/>
                  <a:pt x="2221353" y="-54418"/>
                  <a:pt x="2216112" y="125216"/>
                </a:cubicBezTo>
                <a:lnTo>
                  <a:pt x="286230" y="127293"/>
                </a:lnTo>
                <a:cubicBezTo>
                  <a:pt x="284483" y="281160"/>
                  <a:pt x="268678" y="184271"/>
                  <a:pt x="287695" y="338138"/>
                </a:cubicBezTo>
                <a:lnTo>
                  <a:pt x="2258" y="341487"/>
                </a:lnTo>
                <a:cubicBezTo>
                  <a:pt x="1505" y="227658"/>
                  <a:pt x="753" y="113829"/>
                  <a:pt x="0" y="0"/>
                </a:cubicBez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50" name="Прямая соединительная линия 149"/>
          <p:cNvCxnSpPr/>
          <p:nvPr/>
        </p:nvCxnSpPr>
        <p:spPr>
          <a:xfrm>
            <a:off x="2339752" y="600502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>
            <a:off x="3874704" y="6322671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>
            <a:off x="2603936" y="6046485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1504359" y="6327343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>
            <a:off x="1513169" y="6058970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1501780" y="876094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>
            <a:off x="1513169" y="600502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>
            <a:off x="4968921" y="6022900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flipH="1">
            <a:off x="3327345" y="2903260"/>
            <a:ext cx="3452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 flipV="1">
            <a:off x="6199394" y="3135425"/>
            <a:ext cx="0" cy="2950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flipH="1">
            <a:off x="7189405" y="3120745"/>
            <a:ext cx="426" cy="3243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 flipH="1">
            <a:off x="5393111" y="3104622"/>
            <a:ext cx="426" cy="3243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Дуга 162"/>
          <p:cNvSpPr/>
          <p:nvPr/>
        </p:nvSpPr>
        <p:spPr>
          <a:xfrm rot="6107472">
            <a:off x="4830086" y="2530179"/>
            <a:ext cx="914400" cy="914400"/>
          </a:xfrm>
          <a:prstGeom prst="arc">
            <a:avLst>
              <a:gd name="adj1" fmla="val 16607423"/>
              <a:gd name="adj2" fmla="val 20186651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4" name="Дуга 163"/>
          <p:cNvSpPr/>
          <p:nvPr/>
        </p:nvSpPr>
        <p:spPr>
          <a:xfrm>
            <a:off x="2808513" y="2663545"/>
            <a:ext cx="914400" cy="914400"/>
          </a:xfrm>
          <a:prstGeom prst="arc">
            <a:avLst>
              <a:gd name="adj1" fmla="val 16685910"/>
              <a:gd name="adj2" fmla="val 19878557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5" name="Прямоугольник 164"/>
          <p:cNvSpPr/>
          <p:nvPr/>
        </p:nvSpPr>
        <p:spPr>
          <a:xfrm flipH="1">
            <a:off x="2697844" y="703293"/>
            <a:ext cx="45719" cy="482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6" name="Прямоугольник 165"/>
          <p:cNvSpPr/>
          <p:nvPr/>
        </p:nvSpPr>
        <p:spPr>
          <a:xfrm flipH="1">
            <a:off x="1880215" y="712256"/>
            <a:ext cx="45719" cy="482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67" name="Прямая соединительная линия 166"/>
          <p:cNvCxnSpPr/>
          <p:nvPr/>
        </p:nvCxnSpPr>
        <p:spPr>
          <a:xfrm>
            <a:off x="4968921" y="6312263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9" name="Крест 168"/>
          <p:cNvSpPr/>
          <p:nvPr/>
        </p:nvSpPr>
        <p:spPr>
          <a:xfrm>
            <a:off x="5537193" y="3001406"/>
            <a:ext cx="662567" cy="3303592"/>
          </a:xfrm>
          <a:custGeom>
            <a:avLst/>
            <a:gdLst>
              <a:gd name="connsiteX0" fmla="*/ 0 w 914400"/>
              <a:gd name="connsiteY0" fmla="*/ 228600 h 914400"/>
              <a:gd name="connsiteX1" fmla="*/ 228600 w 914400"/>
              <a:gd name="connsiteY1" fmla="*/ 228600 h 914400"/>
              <a:gd name="connsiteX2" fmla="*/ 228600 w 914400"/>
              <a:gd name="connsiteY2" fmla="*/ 0 h 914400"/>
              <a:gd name="connsiteX3" fmla="*/ 685800 w 914400"/>
              <a:gd name="connsiteY3" fmla="*/ 0 h 914400"/>
              <a:gd name="connsiteX4" fmla="*/ 685800 w 914400"/>
              <a:gd name="connsiteY4" fmla="*/ 228600 h 914400"/>
              <a:gd name="connsiteX5" fmla="*/ 914400 w 914400"/>
              <a:gd name="connsiteY5" fmla="*/ 228600 h 914400"/>
              <a:gd name="connsiteX6" fmla="*/ 914400 w 914400"/>
              <a:gd name="connsiteY6" fmla="*/ 685800 h 914400"/>
              <a:gd name="connsiteX7" fmla="*/ 685800 w 914400"/>
              <a:gd name="connsiteY7" fmla="*/ 685800 h 914400"/>
              <a:gd name="connsiteX8" fmla="*/ 685800 w 914400"/>
              <a:gd name="connsiteY8" fmla="*/ 914400 h 914400"/>
              <a:gd name="connsiteX9" fmla="*/ 228600 w 914400"/>
              <a:gd name="connsiteY9" fmla="*/ 914400 h 914400"/>
              <a:gd name="connsiteX10" fmla="*/ 228600 w 914400"/>
              <a:gd name="connsiteY10" fmla="*/ 685800 h 914400"/>
              <a:gd name="connsiteX11" fmla="*/ 0 w 914400"/>
              <a:gd name="connsiteY11" fmla="*/ 685800 h 914400"/>
              <a:gd name="connsiteX12" fmla="*/ 0 w 914400"/>
              <a:gd name="connsiteY12" fmla="*/ 228600 h 914400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838651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392272 w 914400"/>
              <a:gd name="connsiteY11" fmla="*/ 1527156 h 1753051"/>
              <a:gd name="connsiteX12" fmla="*/ 0 w 914400"/>
              <a:gd name="connsiteY12" fmla="*/ 1067251 h 1753051"/>
              <a:gd name="connsiteX0" fmla="*/ 179904 w 699327"/>
              <a:gd name="connsiteY0" fmla="*/ 1069956 h 1753051"/>
              <a:gd name="connsiteX1" fmla="*/ 13527 w 699327"/>
              <a:gd name="connsiteY1" fmla="*/ 1067251 h 1753051"/>
              <a:gd name="connsiteX2" fmla="*/ 0 w 699327"/>
              <a:gd name="connsiteY2" fmla="*/ 0 h 1753051"/>
              <a:gd name="connsiteX3" fmla="*/ 470727 w 699327"/>
              <a:gd name="connsiteY3" fmla="*/ 0 h 1753051"/>
              <a:gd name="connsiteX4" fmla="*/ 470727 w 699327"/>
              <a:gd name="connsiteY4" fmla="*/ 1067251 h 1753051"/>
              <a:gd name="connsiteX5" fmla="*/ 699327 w 699327"/>
              <a:gd name="connsiteY5" fmla="*/ 1067251 h 1753051"/>
              <a:gd name="connsiteX6" fmla="*/ 699327 w 699327"/>
              <a:gd name="connsiteY6" fmla="*/ 1524451 h 1753051"/>
              <a:gd name="connsiteX7" fmla="*/ 470727 w 699327"/>
              <a:gd name="connsiteY7" fmla="*/ 1524451 h 1753051"/>
              <a:gd name="connsiteX8" fmla="*/ 470727 w 699327"/>
              <a:gd name="connsiteY8" fmla="*/ 1753051 h 1753051"/>
              <a:gd name="connsiteX9" fmla="*/ 13527 w 699327"/>
              <a:gd name="connsiteY9" fmla="*/ 1753051 h 1753051"/>
              <a:gd name="connsiteX10" fmla="*/ 13527 w 699327"/>
              <a:gd name="connsiteY10" fmla="*/ 1524451 h 1753051"/>
              <a:gd name="connsiteX11" fmla="*/ 177199 w 699327"/>
              <a:gd name="connsiteY11" fmla="*/ 1527156 h 1753051"/>
              <a:gd name="connsiteX12" fmla="*/ 179904 w 699327"/>
              <a:gd name="connsiteY12" fmla="*/ 1069956 h 1753051"/>
              <a:gd name="connsiteX0" fmla="*/ 179904 w 699327"/>
              <a:gd name="connsiteY0" fmla="*/ 1069956 h 1753051"/>
              <a:gd name="connsiteX1" fmla="*/ 13527 w 699327"/>
              <a:gd name="connsiteY1" fmla="*/ 1067251 h 1753051"/>
              <a:gd name="connsiteX2" fmla="*/ 0 w 699327"/>
              <a:gd name="connsiteY2" fmla="*/ 0 h 1753051"/>
              <a:gd name="connsiteX3" fmla="*/ 470727 w 699327"/>
              <a:gd name="connsiteY3" fmla="*/ 0 h 1753051"/>
              <a:gd name="connsiteX4" fmla="*/ 470727 w 699327"/>
              <a:gd name="connsiteY4" fmla="*/ 1067251 h 1753051"/>
              <a:gd name="connsiteX5" fmla="*/ 699327 w 699327"/>
              <a:gd name="connsiteY5" fmla="*/ 1067251 h 1753051"/>
              <a:gd name="connsiteX6" fmla="*/ 347635 w 699327"/>
              <a:gd name="connsiteY6" fmla="*/ 1529862 h 1753051"/>
              <a:gd name="connsiteX7" fmla="*/ 470727 w 699327"/>
              <a:gd name="connsiteY7" fmla="*/ 1524451 h 1753051"/>
              <a:gd name="connsiteX8" fmla="*/ 470727 w 699327"/>
              <a:gd name="connsiteY8" fmla="*/ 1753051 h 1753051"/>
              <a:gd name="connsiteX9" fmla="*/ 13527 w 699327"/>
              <a:gd name="connsiteY9" fmla="*/ 1753051 h 1753051"/>
              <a:gd name="connsiteX10" fmla="*/ 13527 w 699327"/>
              <a:gd name="connsiteY10" fmla="*/ 1524451 h 1753051"/>
              <a:gd name="connsiteX11" fmla="*/ 177199 w 699327"/>
              <a:gd name="connsiteY11" fmla="*/ 1527156 h 1753051"/>
              <a:gd name="connsiteX12" fmla="*/ 179904 w 699327"/>
              <a:gd name="connsiteY12" fmla="*/ 1069956 h 1753051"/>
              <a:gd name="connsiteX0" fmla="*/ 179904 w 470727"/>
              <a:gd name="connsiteY0" fmla="*/ 1069956 h 1753051"/>
              <a:gd name="connsiteX1" fmla="*/ 13527 w 470727"/>
              <a:gd name="connsiteY1" fmla="*/ 1067251 h 1753051"/>
              <a:gd name="connsiteX2" fmla="*/ 0 w 470727"/>
              <a:gd name="connsiteY2" fmla="*/ 0 h 1753051"/>
              <a:gd name="connsiteX3" fmla="*/ 470727 w 470727"/>
              <a:gd name="connsiteY3" fmla="*/ 0 h 1753051"/>
              <a:gd name="connsiteX4" fmla="*/ 470727 w 470727"/>
              <a:gd name="connsiteY4" fmla="*/ 1067251 h 1753051"/>
              <a:gd name="connsiteX5" fmla="*/ 347635 w 470727"/>
              <a:gd name="connsiteY5" fmla="*/ 1067251 h 1753051"/>
              <a:gd name="connsiteX6" fmla="*/ 347635 w 470727"/>
              <a:gd name="connsiteY6" fmla="*/ 1529862 h 1753051"/>
              <a:gd name="connsiteX7" fmla="*/ 470727 w 470727"/>
              <a:gd name="connsiteY7" fmla="*/ 1524451 h 1753051"/>
              <a:gd name="connsiteX8" fmla="*/ 470727 w 470727"/>
              <a:gd name="connsiteY8" fmla="*/ 1753051 h 1753051"/>
              <a:gd name="connsiteX9" fmla="*/ 13527 w 470727"/>
              <a:gd name="connsiteY9" fmla="*/ 1753051 h 1753051"/>
              <a:gd name="connsiteX10" fmla="*/ 13527 w 470727"/>
              <a:gd name="connsiteY10" fmla="*/ 1524451 h 1753051"/>
              <a:gd name="connsiteX11" fmla="*/ 177199 w 470727"/>
              <a:gd name="connsiteY11" fmla="*/ 1527156 h 1753051"/>
              <a:gd name="connsiteX12" fmla="*/ 179904 w 470727"/>
              <a:gd name="connsiteY12" fmla="*/ 1069956 h 1753051"/>
              <a:gd name="connsiteX0" fmla="*/ 185315 w 470727"/>
              <a:gd name="connsiteY0" fmla="*/ 163672 h 1753051"/>
              <a:gd name="connsiteX1" fmla="*/ 13527 w 470727"/>
              <a:gd name="connsiteY1" fmla="*/ 1067251 h 1753051"/>
              <a:gd name="connsiteX2" fmla="*/ 0 w 470727"/>
              <a:gd name="connsiteY2" fmla="*/ 0 h 1753051"/>
              <a:gd name="connsiteX3" fmla="*/ 470727 w 470727"/>
              <a:gd name="connsiteY3" fmla="*/ 0 h 1753051"/>
              <a:gd name="connsiteX4" fmla="*/ 470727 w 470727"/>
              <a:gd name="connsiteY4" fmla="*/ 1067251 h 1753051"/>
              <a:gd name="connsiteX5" fmla="*/ 347635 w 470727"/>
              <a:gd name="connsiteY5" fmla="*/ 1067251 h 1753051"/>
              <a:gd name="connsiteX6" fmla="*/ 347635 w 470727"/>
              <a:gd name="connsiteY6" fmla="*/ 1529862 h 1753051"/>
              <a:gd name="connsiteX7" fmla="*/ 470727 w 470727"/>
              <a:gd name="connsiteY7" fmla="*/ 1524451 h 1753051"/>
              <a:gd name="connsiteX8" fmla="*/ 470727 w 470727"/>
              <a:gd name="connsiteY8" fmla="*/ 1753051 h 1753051"/>
              <a:gd name="connsiteX9" fmla="*/ 13527 w 470727"/>
              <a:gd name="connsiteY9" fmla="*/ 1753051 h 1753051"/>
              <a:gd name="connsiteX10" fmla="*/ 13527 w 470727"/>
              <a:gd name="connsiteY10" fmla="*/ 1524451 h 1753051"/>
              <a:gd name="connsiteX11" fmla="*/ 177199 w 470727"/>
              <a:gd name="connsiteY11" fmla="*/ 1527156 h 1753051"/>
              <a:gd name="connsiteX12" fmla="*/ 185315 w 470727"/>
              <a:gd name="connsiteY12" fmla="*/ 163672 h 1753051"/>
              <a:gd name="connsiteX0" fmla="*/ 188020 w 473432"/>
              <a:gd name="connsiteY0" fmla="*/ 163672 h 1753051"/>
              <a:gd name="connsiteX1" fmla="*/ 0 w 473432"/>
              <a:gd name="connsiteY1" fmla="*/ 174494 h 1753051"/>
              <a:gd name="connsiteX2" fmla="*/ 2705 w 473432"/>
              <a:gd name="connsiteY2" fmla="*/ 0 h 1753051"/>
              <a:gd name="connsiteX3" fmla="*/ 473432 w 473432"/>
              <a:gd name="connsiteY3" fmla="*/ 0 h 1753051"/>
              <a:gd name="connsiteX4" fmla="*/ 473432 w 473432"/>
              <a:gd name="connsiteY4" fmla="*/ 1067251 h 1753051"/>
              <a:gd name="connsiteX5" fmla="*/ 350340 w 473432"/>
              <a:gd name="connsiteY5" fmla="*/ 1067251 h 1753051"/>
              <a:gd name="connsiteX6" fmla="*/ 350340 w 473432"/>
              <a:gd name="connsiteY6" fmla="*/ 1529862 h 1753051"/>
              <a:gd name="connsiteX7" fmla="*/ 473432 w 473432"/>
              <a:gd name="connsiteY7" fmla="*/ 1524451 h 1753051"/>
              <a:gd name="connsiteX8" fmla="*/ 473432 w 473432"/>
              <a:gd name="connsiteY8" fmla="*/ 1753051 h 1753051"/>
              <a:gd name="connsiteX9" fmla="*/ 16232 w 473432"/>
              <a:gd name="connsiteY9" fmla="*/ 1753051 h 1753051"/>
              <a:gd name="connsiteX10" fmla="*/ 16232 w 473432"/>
              <a:gd name="connsiteY10" fmla="*/ 1524451 h 1753051"/>
              <a:gd name="connsiteX11" fmla="*/ 179904 w 473432"/>
              <a:gd name="connsiteY11" fmla="*/ 1527156 h 1753051"/>
              <a:gd name="connsiteX12" fmla="*/ 188020 w 473432"/>
              <a:gd name="connsiteY12" fmla="*/ 163672 h 1753051"/>
              <a:gd name="connsiteX0" fmla="*/ 185576 w 470988"/>
              <a:gd name="connsiteY0" fmla="*/ 163672 h 1753051"/>
              <a:gd name="connsiteX1" fmla="*/ 261 w 470988"/>
              <a:gd name="connsiteY1" fmla="*/ 158262 h 1753051"/>
              <a:gd name="connsiteX2" fmla="*/ 261 w 470988"/>
              <a:gd name="connsiteY2" fmla="*/ 0 h 1753051"/>
              <a:gd name="connsiteX3" fmla="*/ 470988 w 470988"/>
              <a:gd name="connsiteY3" fmla="*/ 0 h 1753051"/>
              <a:gd name="connsiteX4" fmla="*/ 470988 w 470988"/>
              <a:gd name="connsiteY4" fmla="*/ 1067251 h 1753051"/>
              <a:gd name="connsiteX5" fmla="*/ 347896 w 470988"/>
              <a:gd name="connsiteY5" fmla="*/ 1067251 h 1753051"/>
              <a:gd name="connsiteX6" fmla="*/ 347896 w 470988"/>
              <a:gd name="connsiteY6" fmla="*/ 1529862 h 1753051"/>
              <a:gd name="connsiteX7" fmla="*/ 470988 w 470988"/>
              <a:gd name="connsiteY7" fmla="*/ 1524451 h 1753051"/>
              <a:gd name="connsiteX8" fmla="*/ 470988 w 470988"/>
              <a:gd name="connsiteY8" fmla="*/ 1753051 h 1753051"/>
              <a:gd name="connsiteX9" fmla="*/ 13788 w 470988"/>
              <a:gd name="connsiteY9" fmla="*/ 1753051 h 1753051"/>
              <a:gd name="connsiteX10" fmla="*/ 13788 w 470988"/>
              <a:gd name="connsiteY10" fmla="*/ 1524451 h 1753051"/>
              <a:gd name="connsiteX11" fmla="*/ 177460 w 470988"/>
              <a:gd name="connsiteY11" fmla="*/ 1527156 h 1753051"/>
              <a:gd name="connsiteX12" fmla="*/ 185576 w 470988"/>
              <a:gd name="connsiteY12" fmla="*/ 163672 h 1753051"/>
              <a:gd name="connsiteX0" fmla="*/ 185576 w 470988"/>
              <a:gd name="connsiteY0" fmla="*/ 163672 h 1753051"/>
              <a:gd name="connsiteX1" fmla="*/ 261 w 470988"/>
              <a:gd name="connsiteY1" fmla="*/ 158262 h 1753051"/>
              <a:gd name="connsiteX2" fmla="*/ 261 w 470988"/>
              <a:gd name="connsiteY2" fmla="*/ 0 h 1753051"/>
              <a:gd name="connsiteX3" fmla="*/ 470988 w 470988"/>
              <a:gd name="connsiteY3" fmla="*/ 0 h 1753051"/>
              <a:gd name="connsiteX4" fmla="*/ 470988 w 470988"/>
              <a:gd name="connsiteY4" fmla="*/ 1067251 h 1753051"/>
              <a:gd name="connsiteX5" fmla="*/ 342486 w 470988"/>
              <a:gd name="connsiteY5" fmla="*/ 158262 h 1753051"/>
              <a:gd name="connsiteX6" fmla="*/ 347896 w 470988"/>
              <a:gd name="connsiteY6" fmla="*/ 1529862 h 1753051"/>
              <a:gd name="connsiteX7" fmla="*/ 470988 w 470988"/>
              <a:gd name="connsiteY7" fmla="*/ 1524451 h 1753051"/>
              <a:gd name="connsiteX8" fmla="*/ 470988 w 470988"/>
              <a:gd name="connsiteY8" fmla="*/ 1753051 h 1753051"/>
              <a:gd name="connsiteX9" fmla="*/ 13788 w 470988"/>
              <a:gd name="connsiteY9" fmla="*/ 1753051 h 1753051"/>
              <a:gd name="connsiteX10" fmla="*/ 13788 w 470988"/>
              <a:gd name="connsiteY10" fmla="*/ 1524451 h 1753051"/>
              <a:gd name="connsiteX11" fmla="*/ 177460 w 470988"/>
              <a:gd name="connsiteY11" fmla="*/ 1527156 h 1753051"/>
              <a:gd name="connsiteX12" fmla="*/ 185576 w 470988"/>
              <a:gd name="connsiteY12" fmla="*/ 163672 h 1753051"/>
              <a:gd name="connsiteX0" fmla="*/ 185576 w 473693"/>
              <a:gd name="connsiteY0" fmla="*/ 163672 h 1753051"/>
              <a:gd name="connsiteX1" fmla="*/ 261 w 473693"/>
              <a:gd name="connsiteY1" fmla="*/ 158262 h 1753051"/>
              <a:gd name="connsiteX2" fmla="*/ 261 w 473693"/>
              <a:gd name="connsiteY2" fmla="*/ 0 h 1753051"/>
              <a:gd name="connsiteX3" fmla="*/ 470988 w 473693"/>
              <a:gd name="connsiteY3" fmla="*/ 0 h 1753051"/>
              <a:gd name="connsiteX4" fmla="*/ 473693 w 473693"/>
              <a:gd name="connsiteY4" fmla="*/ 163673 h 1753051"/>
              <a:gd name="connsiteX5" fmla="*/ 342486 w 473693"/>
              <a:gd name="connsiteY5" fmla="*/ 158262 h 1753051"/>
              <a:gd name="connsiteX6" fmla="*/ 347896 w 473693"/>
              <a:gd name="connsiteY6" fmla="*/ 1529862 h 1753051"/>
              <a:gd name="connsiteX7" fmla="*/ 470988 w 473693"/>
              <a:gd name="connsiteY7" fmla="*/ 1524451 h 1753051"/>
              <a:gd name="connsiteX8" fmla="*/ 470988 w 473693"/>
              <a:gd name="connsiteY8" fmla="*/ 1753051 h 1753051"/>
              <a:gd name="connsiteX9" fmla="*/ 13788 w 473693"/>
              <a:gd name="connsiteY9" fmla="*/ 1753051 h 1753051"/>
              <a:gd name="connsiteX10" fmla="*/ 13788 w 473693"/>
              <a:gd name="connsiteY10" fmla="*/ 1524451 h 1753051"/>
              <a:gd name="connsiteX11" fmla="*/ 177460 w 473693"/>
              <a:gd name="connsiteY11" fmla="*/ 1527156 h 1753051"/>
              <a:gd name="connsiteX12" fmla="*/ 185576 w 473693"/>
              <a:gd name="connsiteY12" fmla="*/ 163672 h 1753051"/>
              <a:gd name="connsiteX0" fmla="*/ 185576 w 476398"/>
              <a:gd name="connsiteY0" fmla="*/ 163672 h 1753051"/>
              <a:gd name="connsiteX1" fmla="*/ 261 w 476398"/>
              <a:gd name="connsiteY1" fmla="*/ 158262 h 1753051"/>
              <a:gd name="connsiteX2" fmla="*/ 261 w 476398"/>
              <a:gd name="connsiteY2" fmla="*/ 0 h 1753051"/>
              <a:gd name="connsiteX3" fmla="*/ 470988 w 476398"/>
              <a:gd name="connsiteY3" fmla="*/ 0 h 1753051"/>
              <a:gd name="connsiteX4" fmla="*/ 476398 w 476398"/>
              <a:gd name="connsiteY4" fmla="*/ 163673 h 1753051"/>
              <a:gd name="connsiteX5" fmla="*/ 342486 w 476398"/>
              <a:gd name="connsiteY5" fmla="*/ 158262 h 1753051"/>
              <a:gd name="connsiteX6" fmla="*/ 347896 w 476398"/>
              <a:gd name="connsiteY6" fmla="*/ 1529862 h 1753051"/>
              <a:gd name="connsiteX7" fmla="*/ 470988 w 476398"/>
              <a:gd name="connsiteY7" fmla="*/ 1524451 h 1753051"/>
              <a:gd name="connsiteX8" fmla="*/ 470988 w 476398"/>
              <a:gd name="connsiteY8" fmla="*/ 1753051 h 1753051"/>
              <a:gd name="connsiteX9" fmla="*/ 13788 w 476398"/>
              <a:gd name="connsiteY9" fmla="*/ 1753051 h 1753051"/>
              <a:gd name="connsiteX10" fmla="*/ 13788 w 476398"/>
              <a:gd name="connsiteY10" fmla="*/ 1524451 h 1753051"/>
              <a:gd name="connsiteX11" fmla="*/ 177460 w 476398"/>
              <a:gd name="connsiteY11" fmla="*/ 1527156 h 1753051"/>
              <a:gd name="connsiteX12" fmla="*/ 185576 w 476398"/>
              <a:gd name="connsiteY12" fmla="*/ 163672 h 1753051"/>
              <a:gd name="connsiteX0" fmla="*/ 185576 w 471066"/>
              <a:gd name="connsiteY0" fmla="*/ 163672 h 1753051"/>
              <a:gd name="connsiteX1" fmla="*/ 261 w 471066"/>
              <a:gd name="connsiteY1" fmla="*/ 158262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42486 w 471066"/>
              <a:gd name="connsiteY5" fmla="*/ 158262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85576 w 471066"/>
              <a:gd name="connsiteY12" fmla="*/ 163672 h 1753051"/>
              <a:gd name="connsiteX0" fmla="*/ 190036 w 471066"/>
              <a:gd name="connsiteY0" fmla="*/ 73193 h 1753051"/>
              <a:gd name="connsiteX1" fmla="*/ 261 w 471066"/>
              <a:gd name="connsiteY1" fmla="*/ 158262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42486 w 471066"/>
              <a:gd name="connsiteY5" fmla="*/ 158262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90036 w 471066"/>
              <a:gd name="connsiteY12" fmla="*/ 73193 h 1753051"/>
              <a:gd name="connsiteX0" fmla="*/ 190036 w 471066"/>
              <a:gd name="connsiteY0" fmla="*/ 73193 h 1753051"/>
              <a:gd name="connsiteX1" fmla="*/ 261 w 471066"/>
              <a:gd name="connsiteY1" fmla="*/ 74743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42486 w 471066"/>
              <a:gd name="connsiteY5" fmla="*/ 158262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90036 w 471066"/>
              <a:gd name="connsiteY12" fmla="*/ 73193 h 1753051"/>
              <a:gd name="connsiteX0" fmla="*/ 190036 w 471066"/>
              <a:gd name="connsiteY0" fmla="*/ 73193 h 1753051"/>
              <a:gd name="connsiteX1" fmla="*/ 261 w 471066"/>
              <a:gd name="connsiteY1" fmla="*/ 74743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33565 w 471066"/>
              <a:gd name="connsiteY5" fmla="*/ 74743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90036 w 471066"/>
              <a:gd name="connsiteY12" fmla="*/ 73193 h 1753051"/>
              <a:gd name="connsiteX0" fmla="*/ 190036 w 474498"/>
              <a:gd name="connsiteY0" fmla="*/ 73193 h 1753051"/>
              <a:gd name="connsiteX1" fmla="*/ 261 w 474498"/>
              <a:gd name="connsiteY1" fmla="*/ 74743 h 1753051"/>
              <a:gd name="connsiteX2" fmla="*/ 261 w 474498"/>
              <a:gd name="connsiteY2" fmla="*/ 0 h 1753051"/>
              <a:gd name="connsiteX3" fmla="*/ 470988 w 474498"/>
              <a:gd name="connsiteY3" fmla="*/ 0 h 1753051"/>
              <a:gd name="connsiteX4" fmla="*/ 474498 w 474498"/>
              <a:gd name="connsiteY4" fmla="*/ 77448 h 1753051"/>
              <a:gd name="connsiteX5" fmla="*/ 333565 w 474498"/>
              <a:gd name="connsiteY5" fmla="*/ 74743 h 1753051"/>
              <a:gd name="connsiteX6" fmla="*/ 347896 w 474498"/>
              <a:gd name="connsiteY6" fmla="*/ 1529862 h 1753051"/>
              <a:gd name="connsiteX7" fmla="*/ 470988 w 474498"/>
              <a:gd name="connsiteY7" fmla="*/ 1524451 h 1753051"/>
              <a:gd name="connsiteX8" fmla="*/ 470988 w 474498"/>
              <a:gd name="connsiteY8" fmla="*/ 1753051 h 1753051"/>
              <a:gd name="connsiteX9" fmla="*/ 13788 w 474498"/>
              <a:gd name="connsiteY9" fmla="*/ 1753051 h 1753051"/>
              <a:gd name="connsiteX10" fmla="*/ 13788 w 474498"/>
              <a:gd name="connsiteY10" fmla="*/ 1524451 h 1753051"/>
              <a:gd name="connsiteX11" fmla="*/ 177460 w 474498"/>
              <a:gd name="connsiteY11" fmla="*/ 1527156 h 1753051"/>
              <a:gd name="connsiteX12" fmla="*/ 190036 w 474498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33565 w 475633"/>
              <a:gd name="connsiteY5" fmla="*/ 74743 h 1753051"/>
              <a:gd name="connsiteX6" fmla="*/ 347896 w 475633"/>
              <a:gd name="connsiteY6" fmla="*/ 152986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449"/>
              <a:gd name="connsiteY0" fmla="*/ 73193 h 1753051"/>
              <a:gd name="connsiteX1" fmla="*/ 261 w 475449"/>
              <a:gd name="connsiteY1" fmla="*/ 74743 h 1753051"/>
              <a:gd name="connsiteX2" fmla="*/ 261 w 475449"/>
              <a:gd name="connsiteY2" fmla="*/ 0 h 1753051"/>
              <a:gd name="connsiteX3" fmla="*/ 475449 w 475449"/>
              <a:gd name="connsiteY3" fmla="*/ 0 h 1753051"/>
              <a:gd name="connsiteX4" fmla="*/ 474498 w 475449"/>
              <a:gd name="connsiteY4" fmla="*/ 77448 h 1753051"/>
              <a:gd name="connsiteX5" fmla="*/ 333565 w 475449"/>
              <a:gd name="connsiteY5" fmla="*/ 74743 h 1753051"/>
              <a:gd name="connsiteX6" fmla="*/ 347896 w 475449"/>
              <a:gd name="connsiteY6" fmla="*/ 1529862 h 1753051"/>
              <a:gd name="connsiteX7" fmla="*/ 470988 w 475449"/>
              <a:gd name="connsiteY7" fmla="*/ 1524451 h 1753051"/>
              <a:gd name="connsiteX8" fmla="*/ 470988 w 475449"/>
              <a:gd name="connsiteY8" fmla="*/ 1753051 h 1753051"/>
              <a:gd name="connsiteX9" fmla="*/ 13788 w 475449"/>
              <a:gd name="connsiteY9" fmla="*/ 1753051 h 1753051"/>
              <a:gd name="connsiteX10" fmla="*/ 13788 w 475449"/>
              <a:gd name="connsiteY10" fmla="*/ 1524451 h 1753051"/>
              <a:gd name="connsiteX11" fmla="*/ 177460 w 475449"/>
              <a:gd name="connsiteY11" fmla="*/ 1527156 h 1753051"/>
              <a:gd name="connsiteX12" fmla="*/ 190036 w 475449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33565 w 475633"/>
              <a:gd name="connsiteY5" fmla="*/ 74743 h 1753051"/>
              <a:gd name="connsiteX6" fmla="*/ 347896 w 475633"/>
              <a:gd name="connsiteY6" fmla="*/ 152986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47896 w 475633"/>
              <a:gd name="connsiteY6" fmla="*/ 152986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12212 w 475633"/>
              <a:gd name="connsiteY6" fmla="*/ 152754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12212 w 475633"/>
              <a:gd name="connsiteY6" fmla="*/ 152754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12212 w 475633"/>
              <a:gd name="connsiteY6" fmla="*/ 152754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858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162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1622 h 1753051"/>
              <a:gd name="connsiteX7" fmla="*/ 475449 w 475633"/>
              <a:gd name="connsiteY7" fmla="*/ 156853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1622 h 1753051"/>
              <a:gd name="connsiteX7" fmla="*/ 475449 w 475633"/>
              <a:gd name="connsiteY7" fmla="*/ 1568531 h 1753051"/>
              <a:gd name="connsiteX8" fmla="*/ 470988 w 475633"/>
              <a:gd name="connsiteY8" fmla="*/ 1753051 h 1753051"/>
              <a:gd name="connsiteX9" fmla="*/ 13788 w 475633"/>
              <a:gd name="connsiteY9" fmla="*/ 172057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20571"/>
              <a:gd name="connsiteX1" fmla="*/ 261 w 475633"/>
              <a:gd name="connsiteY1" fmla="*/ 74743 h 1720571"/>
              <a:gd name="connsiteX2" fmla="*/ 261 w 475633"/>
              <a:gd name="connsiteY2" fmla="*/ 0 h 1720571"/>
              <a:gd name="connsiteX3" fmla="*/ 475449 w 475633"/>
              <a:gd name="connsiteY3" fmla="*/ 0 h 1720571"/>
              <a:gd name="connsiteX4" fmla="*/ 474498 w 475633"/>
              <a:gd name="connsiteY4" fmla="*/ 77448 h 1720571"/>
              <a:gd name="connsiteX5" fmla="*/ 306803 w 475633"/>
              <a:gd name="connsiteY5" fmla="*/ 74743 h 1720571"/>
              <a:gd name="connsiteX6" fmla="*/ 307751 w 475633"/>
              <a:gd name="connsiteY6" fmla="*/ 1571622 h 1720571"/>
              <a:gd name="connsiteX7" fmla="*/ 475449 w 475633"/>
              <a:gd name="connsiteY7" fmla="*/ 1568531 h 1720571"/>
              <a:gd name="connsiteX8" fmla="*/ 475448 w 475633"/>
              <a:gd name="connsiteY8" fmla="*/ 1720571 h 1720571"/>
              <a:gd name="connsiteX9" fmla="*/ 13788 w 475633"/>
              <a:gd name="connsiteY9" fmla="*/ 1720571 h 1720571"/>
              <a:gd name="connsiteX10" fmla="*/ 4867 w 475633"/>
              <a:gd name="connsiteY10" fmla="*/ 1573171 h 1720571"/>
              <a:gd name="connsiteX11" fmla="*/ 177460 w 475633"/>
              <a:gd name="connsiteY11" fmla="*/ 1571236 h 1720571"/>
              <a:gd name="connsiteX12" fmla="*/ 190036 w 475633"/>
              <a:gd name="connsiteY12" fmla="*/ 73193 h 1720571"/>
              <a:gd name="connsiteX0" fmla="*/ 190036 w 475633"/>
              <a:gd name="connsiteY0" fmla="*/ 73193 h 1725211"/>
              <a:gd name="connsiteX1" fmla="*/ 261 w 475633"/>
              <a:gd name="connsiteY1" fmla="*/ 74743 h 1725211"/>
              <a:gd name="connsiteX2" fmla="*/ 261 w 475633"/>
              <a:gd name="connsiteY2" fmla="*/ 0 h 1725211"/>
              <a:gd name="connsiteX3" fmla="*/ 475449 w 475633"/>
              <a:gd name="connsiteY3" fmla="*/ 0 h 1725211"/>
              <a:gd name="connsiteX4" fmla="*/ 474498 w 475633"/>
              <a:gd name="connsiteY4" fmla="*/ 77448 h 1725211"/>
              <a:gd name="connsiteX5" fmla="*/ 306803 w 475633"/>
              <a:gd name="connsiteY5" fmla="*/ 74743 h 1725211"/>
              <a:gd name="connsiteX6" fmla="*/ 307751 w 475633"/>
              <a:gd name="connsiteY6" fmla="*/ 1571622 h 1725211"/>
              <a:gd name="connsiteX7" fmla="*/ 475449 w 475633"/>
              <a:gd name="connsiteY7" fmla="*/ 1568531 h 1725211"/>
              <a:gd name="connsiteX8" fmla="*/ 475448 w 475633"/>
              <a:gd name="connsiteY8" fmla="*/ 1720571 h 1725211"/>
              <a:gd name="connsiteX9" fmla="*/ 4867 w 475633"/>
              <a:gd name="connsiteY9" fmla="*/ 1725211 h 1725211"/>
              <a:gd name="connsiteX10" fmla="*/ 4867 w 475633"/>
              <a:gd name="connsiteY10" fmla="*/ 1573171 h 1725211"/>
              <a:gd name="connsiteX11" fmla="*/ 177460 w 475633"/>
              <a:gd name="connsiteY11" fmla="*/ 1571236 h 1725211"/>
              <a:gd name="connsiteX12" fmla="*/ 190036 w 475633"/>
              <a:gd name="connsiteY12" fmla="*/ 73193 h 1725211"/>
              <a:gd name="connsiteX0" fmla="*/ 359128 w 644725"/>
              <a:gd name="connsiteY0" fmla="*/ 73193 h 1720571"/>
              <a:gd name="connsiteX1" fmla="*/ 169353 w 644725"/>
              <a:gd name="connsiteY1" fmla="*/ 74743 h 1720571"/>
              <a:gd name="connsiteX2" fmla="*/ 169353 w 644725"/>
              <a:gd name="connsiteY2" fmla="*/ 0 h 1720571"/>
              <a:gd name="connsiteX3" fmla="*/ 644541 w 644725"/>
              <a:gd name="connsiteY3" fmla="*/ 0 h 1720571"/>
              <a:gd name="connsiteX4" fmla="*/ 643590 w 644725"/>
              <a:gd name="connsiteY4" fmla="*/ 77448 h 1720571"/>
              <a:gd name="connsiteX5" fmla="*/ 475895 w 644725"/>
              <a:gd name="connsiteY5" fmla="*/ 74743 h 1720571"/>
              <a:gd name="connsiteX6" fmla="*/ 476843 w 644725"/>
              <a:gd name="connsiteY6" fmla="*/ 1571622 h 1720571"/>
              <a:gd name="connsiteX7" fmla="*/ 644541 w 644725"/>
              <a:gd name="connsiteY7" fmla="*/ 1568531 h 1720571"/>
              <a:gd name="connsiteX8" fmla="*/ 644540 w 644725"/>
              <a:gd name="connsiteY8" fmla="*/ 1720571 h 1720571"/>
              <a:gd name="connsiteX9" fmla="*/ 0 w 644725"/>
              <a:gd name="connsiteY9" fmla="*/ 1718251 h 1720571"/>
              <a:gd name="connsiteX10" fmla="*/ 173959 w 644725"/>
              <a:gd name="connsiteY10" fmla="*/ 1573171 h 1720571"/>
              <a:gd name="connsiteX11" fmla="*/ 346552 w 644725"/>
              <a:gd name="connsiteY11" fmla="*/ 1571236 h 1720571"/>
              <a:gd name="connsiteX12" fmla="*/ 359128 w 644725"/>
              <a:gd name="connsiteY12" fmla="*/ 73193 h 1720571"/>
              <a:gd name="connsiteX0" fmla="*/ 359128 w 644725"/>
              <a:gd name="connsiteY0" fmla="*/ 73193 h 1720571"/>
              <a:gd name="connsiteX1" fmla="*/ 169353 w 644725"/>
              <a:gd name="connsiteY1" fmla="*/ 74743 h 1720571"/>
              <a:gd name="connsiteX2" fmla="*/ 169353 w 644725"/>
              <a:gd name="connsiteY2" fmla="*/ 0 h 1720571"/>
              <a:gd name="connsiteX3" fmla="*/ 644541 w 644725"/>
              <a:gd name="connsiteY3" fmla="*/ 0 h 1720571"/>
              <a:gd name="connsiteX4" fmla="*/ 643590 w 644725"/>
              <a:gd name="connsiteY4" fmla="*/ 77448 h 1720571"/>
              <a:gd name="connsiteX5" fmla="*/ 475895 w 644725"/>
              <a:gd name="connsiteY5" fmla="*/ 74743 h 1720571"/>
              <a:gd name="connsiteX6" fmla="*/ 476843 w 644725"/>
              <a:gd name="connsiteY6" fmla="*/ 1571622 h 1720571"/>
              <a:gd name="connsiteX7" fmla="*/ 644541 w 644725"/>
              <a:gd name="connsiteY7" fmla="*/ 1568531 h 1720571"/>
              <a:gd name="connsiteX8" fmla="*/ 644540 w 644725"/>
              <a:gd name="connsiteY8" fmla="*/ 1720571 h 1720571"/>
              <a:gd name="connsiteX9" fmla="*/ 0 w 644725"/>
              <a:gd name="connsiteY9" fmla="*/ 1718251 h 1720571"/>
              <a:gd name="connsiteX10" fmla="*/ 0 w 644725"/>
              <a:gd name="connsiteY10" fmla="*/ 1570851 h 1720571"/>
              <a:gd name="connsiteX11" fmla="*/ 346552 w 644725"/>
              <a:gd name="connsiteY11" fmla="*/ 1571236 h 1720571"/>
              <a:gd name="connsiteX12" fmla="*/ 359128 w 644725"/>
              <a:gd name="connsiteY12" fmla="*/ 73193 h 172057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6853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7549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6853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8013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9001"/>
              <a:gd name="connsiteY0" fmla="*/ 73193 h 1718251"/>
              <a:gd name="connsiteX1" fmla="*/ 169353 w 649001"/>
              <a:gd name="connsiteY1" fmla="*/ 74743 h 1718251"/>
              <a:gd name="connsiteX2" fmla="*/ 169353 w 649001"/>
              <a:gd name="connsiteY2" fmla="*/ 0 h 1718251"/>
              <a:gd name="connsiteX3" fmla="*/ 644541 w 649001"/>
              <a:gd name="connsiteY3" fmla="*/ 0 h 1718251"/>
              <a:gd name="connsiteX4" fmla="*/ 643590 w 649001"/>
              <a:gd name="connsiteY4" fmla="*/ 77448 h 1718251"/>
              <a:gd name="connsiteX5" fmla="*/ 475895 w 649001"/>
              <a:gd name="connsiteY5" fmla="*/ 74743 h 1718251"/>
              <a:gd name="connsiteX6" fmla="*/ 476843 w 649001"/>
              <a:gd name="connsiteY6" fmla="*/ 1571622 h 1718251"/>
              <a:gd name="connsiteX7" fmla="*/ 649001 w 649001"/>
              <a:gd name="connsiteY7" fmla="*/ 1570851 h 1718251"/>
              <a:gd name="connsiteX8" fmla="*/ 640079 w 649001"/>
              <a:gd name="connsiteY8" fmla="*/ 1718251 h 1718251"/>
              <a:gd name="connsiteX9" fmla="*/ 0 w 649001"/>
              <a:gd name="connsiteY9" fmla="*/ 1718251 h 1718251"/>
              <a:gd name="connsiteX10" fmla="*/ 0 w 649001"/>
              <a:gd name="connsiteY10" fmla="*/ 1570851 h 1718251"/>
              <a:gd name="connsiteX11" fmla="*/ 346552 w 649001"/>
              <a:gd name="connsiteY11" fmla="*/ 1571236 h 1718251"/>
              <a:gd name="connsiteX12" fmla="*/ 359128 w 649001"/>
              <a:gd name="connsiteY12" fmla="*/ 73193 h 1718251"/>
              <a:gd name="connsiteX0" fmla="*/ 359128 w 653461"/>
              <a:gd name="connsiteY0" fmla="*/ 73193 h 1718251"/>
              <a:gd name="connsiteX1" fmla="*/ 169353 w 653461"/>
              <a:gd name="connsiteY1" fmla="*/ 74743 h 1718251"/>
              <a:gd name="connsiteX2" fmla="*/ 169353 w 653461"/>
              <a:gd name="connsiteY2" fmla="*/ 0 h 1718251"/>
              <a:gd name="connsiteX3" fmla="*/ 644541 w 653461"/>
              <a:gd name="connsiteY3" fmla="*/ 0 h 1718251"/>
              <a:gd name="connsiteX4" fmla="*/ 643590 w 653461"/>
              <a:gd name="connsiteY4" fmla="*/ 77448 h 1718251"/>
              <a:gd name="connsiteX5" fmla="*/ 475895 w 653461"/>
              <a:gd name="connsiteY5" fmla="*/ 74743 h 1718251"/>
              <a:gd name="connsiteX6" fmla="*/ 476843 w 653461"/>
              <a:gd name="connsiteY6" fmla="*/ 1571622 h 1718251"/>
              <a:gd name="connsiteX7" fmla="*/ 653461 w 653461"/>
              <a:gd name="connsiteY7" fmla="*/ 1577811 h 1718251"/>
              <a:gd name="connsiteX8" fmla="*/ 640079 w 653461"/>
              <a:gd name="connsiteY8" fmla="*/ 1718251 h 1718251"/>
              <a:gd name="connsiteX9" fmla="*/ 0 w 653461"/>
              <a:gd name="connsiteY9" fmla="*/ 1718251 h 1718251"/>
              <a:gd name="connsiteX10" fmla="*/ 0 w 653461"/>
              <a:gd name="connsiteY10" fmla="*/ 1570851 h 1718251"/>
              <a:gd name="connsiteX11" fmla="*/ 346552 w 653461"/>
              <a:gd name="connsiteY11" fmla="*/ 1571236 h 1718251"/>
              <a:gd name="connsiteX12" fmla="*/ 359128 w 653461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0079 w 644725"/>
              <a:gd name="connsiteY7" fmla="*/ 157781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0079 w 644725"/>
              <a:gd name="connsiteY7" fmla="*/ 157085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72509 w 658106"/>
              <a:gd name="connsiteY0" fmla="*/ 73193 h 1718251"/>
              <a:gd name="connsiteX1" fmla="*/ 182734 w 658106"/>
              <a:gd name="connsiteY1" fmla="*/ 74743 h 1718251"/>
              <a:gd name="connsiteX2" fmla="*/ 182734 w 658106"/>
              <a:gd name="connsiteY2" fmla="*/ 0 h 1718251"/>
              <a:gd name="connsiteX3" fmla="*/ 657922 w 658106"/>
              <a:gd name="connsiteY3" fmla="*/ 0 h 1718251"/>
              <a:gd name="connsiteX4" fmla="*/ 656971 w 658106"/>
              <a:gd name="connsiteY4" fmla="*/ 77448 h 1718251"/>
              <a:gd name="connsiteX5" fmla="*/ 489276 w 658106"/>
              <a:gd name="connsiteY5" fmla="*/ 74743 h 1718251"/>
              <a:gd name="connsiteX6" fmla="*/ 490224 w 658106"/>
              <a:gd name="connsiteY6" fmla="*/ 1571622 h 1718251"/>
              <a:gd name="connsiteX7" fmla="*/ 653460 w 658106"/>
              <a:gd name="connsiteY7" fmla="*/ 1570851 h 1718251"/>
              <a:gd name="connsiteX8" fmla="*/ 653460 w 658106"/>
              <a:gd name="connsiteY8" fmla="*/ 1718251 h 1718251"/>
              <a:gd name="connsiteX9" fmla="*/ 13381 w 658106"/>
              <a:gd name="connsiteY9" fmla="*/ 1718251 h 1718251"/>
              <a:gd name="connsiteX10" fmla="*/ 0 w 658106"/>
              <a:gd name="connsiteY10" fmla="*/ 1568531 h 1718251"/>
              <a:gd name="connsiteX11" fmla="*/ 359933 w 658106"/>
              <a:gd name="connsiteY11" fmla="*/ 1571236 h 1718251"/>
              <a:gd name="connsiteX12" fmla="*/ 372509 w 658106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57921 w 662567"/>
              <a:gd name="connsiteY7" fmla="*/ 1570851 h 1718251"/>
              <a:gd name="connsiteX8" fmla="*/ 657921 w 662567"/>
              <a:gd name="connsiteY8" fmla="*/ 1718251 h 1718251"/>
              <a:gd name="connsiteX9" fmla="*/ 0 w 662567"/>
              <a:gd name="connsiteY9" fmla="*/ 1718251 h 1718251"/>
              <a:gd name="connsiteX10" fmla="*/ 4461 w 662567"/>
              <a:gd name="connsiteY10" fmla="*/ 156853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57921 w 662567"/>
              <a:gd name="connsiteY7" fmla="*/ 1570851 h 1718251"/>
              <a:gd name="connsiteX8" fmla="*/ 657921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57921 w 662567"/>
              <a:gd name="connsiteY7" fmla="*/ 157085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8856 w 662567"/>
              <a:gd name="connsiteY7" fmla="*/ 156853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4396 w 662567"/>
              <a:gd name="connsiteY7" fmla="*/ 158013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599935 w 662567"/>
              <a:gd name="connsiteY7" fmla="*/ 157549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13316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595474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8856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2567" h="1718251">
                <a:moveTo>
                  <a:pt x="376970" y="73193"/>
                </a:moveTo>
                <a:lnTo>
                  <a:pt x="187195" y="74743"/>
                </a:lnTo>
                <a:cubicBezTo>
                  <a:pt x="188097" y="16578"/>
                  <a:pt x="186293" y="58165"/>
                  <a:pt x="187195" y="0"/>
                </a:cubicBezTo>
                <a:lnTo>
                  <a:pt x="662383" y="0"/>
                </a:lnTo>
                <a:cubicBezTo>
                  <a:pt x="663286" y="47598"/>
                  <a:pt x="660530" y="22890"/>
                  <a:pt x="661432" y="77448"/>
                </a:cubicBezTo>
                <a:lnTo>
                  <a:pt x="493737" y="74743"/>
                </a:lnTo>
                <a:cubicBezTo>
                  <a:pt x="495540" y="531943"/>
                  <a:pt x="492882" y="1114422"/>
                  <a:pt x="494685" y="1571622"/>
                </a:cubicBezTo>
                <a:lnTo>
                  <a:pt x="608856" y="1573171"/>
                </a:lnTo>
                <a:cubicBezTo>
                  <a:pt x="608856" y="1619211"/>
                  <a:pt x="604395" y="1672211"/>
                  <a:pt x="604395" y="1718251"/>
                </a:cubicBezTo>
                <a:lnTo>
                  <a:pt x="0" y="1718251"/>
                </a:lnTo>
                <a:lnTo>
                  <a:pt x="0" y="1570851"/>
                </a:lnTo>
                <a:lnTo>
                  <a:pt x="364394" y="1571236"/>
                </a:lnTo>
                <a:cubicBezTo>
                  <a:pt x="365296" y="1418836"/>
                  <a:pt x="376068" y="225593"/>
                  <a:pt x="376970" y="73193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0" name="Крест 168"/>
          <p:cNvSpPr/>
          <p:nvPr/>
        </p:nvSpPr>
        <p:spPr>
          <a:xfrm>
            <a:off x="6713772" y="3015972"/>
            <a:ext cx="475633" cy="3303593"/>
          </a:xfrm>
          <a:custGeom>
            <a:avLst/>
            <a:gdLst>
              <a:gd name="connsiteX0" fmla="*/ 0 w 914400"/>
              <a:gd name="connsiteY0" fmla="*/ 228600 h 914400"/>
              <a:gd name="connsiteX1" fmla="*/ 228600 w 914400"/>
              <a:gd name="connsiteY1" fmla="*/ 228600 h 914400"/>
              <a:gd name="connsiteX2" fmla="*/ 228600 w 914400"/>
              <a:gd name="connsiteY2" fmla="*/ 0 h 914400"/>
              <a:gd name="connsiteX3" fmla="*/ 685800 w 914400"/>
              <a:gd name="connsiteY3" fmla="*/ 0 h 914400"/>
              <a:gd name="connsiteX4" fmla="*/ 685800 w 914400"/>
              <a:gd name="connsiteY4" fmla="*/ 228600 h 914400"/>
              <a:gd name="connsiteX5" fmla="*/ 914400 w 914400"/>
              <a:gd name="connsiteY5" fmla="*/ 228600 h 914400"/>
              <a:gd name="connsiteX6" fmla="*/ 914400 w 914400"/>
              <a:gd name="connsiteY6" fmla="*/ 685800 h 914400"/>
              <a:gd name="connsiteX7" fmla="*/ 685800 w 914400"/>
              <a:gd name="connsiteY7" fmla="*/ 685800 h 914400"/>
              <a:gd name="connsiteX8" fmla="*/ 685800 w 914400"/>
              <a:gd name="connsiteY8" fmla="*/ 914400 h 914400"/>
              <a:gd name="connsiteX9" fmla="*/ 228600 w 914400"/>
              <a:gd name="connsiteY9" fmla="*/ 914400 h 914400"/>
              <a:gd name="connsiteX10" fmla="*/ 228600 w 914400"/>
              <a:gd name="connsiteY10" fmla="*/ 685800 h 914400"/>
              <a:gd name="connsiteX11" fmla="*/ 0 w 914400"/>
              <a:gd name="connsiteY11" fmla="*/ 685800 h 914400"/>
              <a:gd name="connsiteX12" fmla="*/ 0 w 914400"/>
              <a:gd name="connsiteY12" fmla="*/ 228600 h 914400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838651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392272 w 914400"/>
              <a:gd name="connsiteY11" fmla="*/ 1527156 h 1753051"/>
              <a:gd name="connsiteX12" fmla="*/ 0 w 914400"/>
              <a:gd name="connsiteY12" fmla="*/ 1067251 h 1753051"/>
              <a:gd name="connsiteX0" fmla="*/ 179904 w 699327"/>
              <a:gd name="connsiteY0" fmla="*/ 1069956 h 1753051"/>
              <a:gd name="connsiteX1" fmla="*/ 13527 w 699327"/>
              <a:gd name="connsiteY1" fmla="*/ 1067251 h 1753051"/>
              <a:gd name="connsiteX2" fmla="*/ 0 w 699327"/>
              <a:gd name="connsiteY2" fmla="*/ 0 h 1753051"/>
              <a:gd name="connsiteX3" fmla="*/ 470727 w 699327"/>
              <a:gd name="connsiteY3" fmla="*/ 0 h 1753051"/>
              <a:gd name="connsiteX4" fmla="*/ 470727 w 699327"/>
              <a:gd name="connsiteY4" fmla="*/ 1067251 h 1753051"/>
              <a:gd name="connsiteX5" fmla="*/ 699327 w 699327"/>
              <a:gd name="connsiteY5" fmla="*/ 1067251 h 1753051"/>
              <a:gd name="connsiteX6" fmla="*/ 699327 w 699327"/>
              <a:gd name="connsiteY6" fmla="*/ 1524451 h 1753051"/>
              <a:gd name="connsiteX7" fmla="*/ 470727 w 699327"/>
              <a:gd name="connsiteY7" fmla="*/ 1524451 h 1753051"/>
              <a:gd name="connsiteX8" fmla="*/ 470727 w 699327"/>
              <a:gd name="connsiteY8" fmla="*/ 1753051 h 1753051"/>
              <a:gd name="connsiteX9" fmla="*/ 13527 w 699327"/>
              <a:gd name="connsiteY9" fmla="*/ 1753051 h 1753051"/>
              <a:gd name="connsiteX10" fmla="*/ 13527 w 699327"/>
              <a:gd name="connsiteY10" fmla="*/ 1524451 h 1753051"/>
              <a:gd name="connsiteX11" fmla="*/ 177199 w 699327"/>
              <a:gd name="connsiteY11" fmla="*/ 1527156 h 1753051"/>
              <a:gd name="connsiteX12" fmla="*/ 179904 w 699327"/>
              <a:gd name="connsiteY12" fmla="*/ 1069956 h 1753051"/>
              <a:gd name="connsiteX0" fmla="*/ 179904 w 699327"/>
              <a:gd name="connsiteY0" fmla="*/ 1069956 h 1753051"/>
              <a:gd name="connsiteX1" fmla="*/ 13527 w 699327"/>
              <a:gd name="connsiteY1" fmla="*/ 1067251 h 1753051"/>
              <a:gd name="connsiteX2" fmla="*/ 0 w 699327"/>
              <a:gd name="connsiteY2" fmla="*/ 0 h 1753051"/>
              <a:gd name="connsiteX3" fmla="*/ 470727 w 699327"/>
              <a:gd name="connsiteY3" fmla="*/ 0 h 1753051"/>
              <a:gd name="connsiteX4" fmla="*/ 470727 w 699327"/>
              <a:gd name="connsiteY4" fmla="*/ 1067251 h 1753051"/>
              <a:gd name="connsiteX5" fmla="*/ 699327 w 699327"/>
              <a:gd name="connsiteY5" fmla="*/ 1067251 h 1753051"/>
              <a:gd name="connsiteX6" fmla="*/ 347635 w 699327"/>
              <a:gd name="connsiteY6" fmla="*/ 1529862 h 1753051"/>
              <a:gd name="connsiteX7" fmla="*/ 470727 w 699327"/>
              <a:gd name="connsiteY7" fmla="*/ 1524451 h 1753051"/>
              <a:gd name="connsiteX8" fmla="*/ 470727 w 699327"/>
              <a:gd name="connsiteY8" fmla="*/ 1753051 h 1753051"/>
              <a:gd name="connsiteX9" fmla="*/ 13527 w 699327"/>
              <a:gd name="connsiteY9" fmla="*/ 1753051 h 1753051"/>
              <a:gd name="connsiteX10" fmla="*/ 13527 w 699327"/>
              <a:gd name="connsiteY10" fmla="*/ 1524451 h 1753051"/>
              <a:gd name="connsiteX11" fmla="*/ 177199 w 699327"/>
              <a:gd name="connsiteY11" fmla="*/ 1527156 h 1753051"/>
              <a:gd name="connsiteX12" fmla="*/ 179904 w 699327"/>
              <a:gd name="connsiteY12" fmla="*/ 1069956 h 1753051"/>
              <a:gd name="connsiteX0" fmla="*/ 179904 w 470727"/>
              <a:gd name="connsiteY0" fmla="*/ 1069956 h 1753051"/>
              <a:gd name="connsiteX1" fmla="*/ 13527 w 470727"/>
              <a:gd name="connsiteY1" fmla="*/ 1067251 h 1753051"/>
              <a:gd name="connsiteX2" fmla="*/ 0 w 470727"/>
              <a:gd name="connsiteY2" fmla="*/ 0 h 1753051"/>
              <a:gd name="connsiteX3" fmla="*/ 470727 w 470727"/>
              <a:gd name="connsiteY3" fmla="*/ 0 h 1753051"/>
              <a:gd name="connsiteX4" fmla="*/ 470727 w 470727"/>
              <a:gd name="connsiteY4" fmla="*/ 1067251 h 1753051"/>
              <a:gd name="connsiteX5" fmla="*/ 347635 w 470727"/>
              <a:gd name="connsiteY5" fmla="*/ 1067251 h 1753051"/>
              <a:gd name="connsiteX6" fmla="*/ 347635 w 470727"/>
              <a:gd name="connsiteY6" fmla="*/ 1529862 h 1753051"/>
              <a:gd name="connsiteX7" fmla="*/ 470727 w 470727"/>
              <a:gd name="connsiteY7" fmla="*/ 1524451 h 1753051"/>
              <a:gd name="connsiteX8" fmla="*/ 470727 w 470727"/>
              <a:gd name="connsiteY8" fmla="*/ 1753051 h 1753051"/>
              <a:gd name="connsiteX9" fmla="*/ 13527 w 470727"/>
              <a:gd name="connsiteY9" fmla="*/ 1753051 h 1753051"/>
              <a:gd name="connsiteX10" fmla="*/ 13527 w 470727"/>
              <a:gd name="connsiteY10" fmla="*/ 1524451 h 1753051"/>
              <a:gd name="connsiteX11" fmla="*/ 177199 w 470727"/>
              <a:gd name="connsiteY11" fmla="*/ 1527156 h 1753051"/>
              <a:gd name="connsiteX12" fmla="*/ 179904 w 470727"/>
              <a:gd name="connsiteY12" fmla="*/ 1069956 h 1753051"/>
              <a:gd name="connsiteX0" fmla="*/ 185315 w 470727"/>
              <a:gd name="connsiteY0" fmla="*/ 163672 h 1753051"/>
              <a:gd name="connsiteX1" fmla="*/ 13527 w 470727"/>
              <a:gd name="connsiteY1" fmla="*/ 1067251 h 1753051"/>
              <a:gd name="connsiteX2" fmla="*/ 0 w 470727"/>
              <a:gd name="connsiteY2" fmla="*/ 0 h 1753051"/>
              <a:gd name="connsiteX3" fmla="*/ 470727 w 470727"/>
              <a:gd name="connsiteY3" fmla="*/ 0 h 1753051"/>
              <a:gd name="connsiteX4" fmla="*/ 470727 w 470727"/>
              <a:gd name="connsiteY4" fmla="*/ 1067251 h 1753051"/>
              <a:gd name="connsiteX5" fmla="*/ 347635 w 470727"/>
              <a:gd name="connsiteY5" fmla="*/ 1067251 h 1753051"/>
              <a:gd name="connsiteX6" fmla="*/ 347635 w 470727"/>
              <a:gd name="connsiteY6" fmla="*/ 1529862 h 1753051"/>
              <a:gd name="connsiteX7" fmla="*/ 470727 w 470727"/>
              <a:gd name="connsiteY7" fmla="*/ 1524451 h 1753051"/>
              <a:gd name="connsiteX8" fmla="*/ 470727 w 470727"/>
              <a:gd name="connsiteY8" fmla="*/ 1753051 h 1753051"/>
              <a:gd name="connsiteX9" fmla="*/ 13527 w 470727"/>
              <a:gd name="connsiteY9" fmla="*/ 1753051 h 1753051"/>
              <a:gd name="connsiteX10" fmla="*/ 13527 w 470727"/>
              <a:gd name="connsiteY10" fmla="*/ 1524451 h 1753051"/>
              <a:gd name="connsiteX11" fmla="*/ 177199 w 470727"/>
              <a:gd name="connsiteY11" fmla="*/ 1527156 h 1753051"/>
              <a:gd name="connsiteX12" fmla="*/ 185315 w 470727"/>
              <a:gd name="connsiteY12" fmla="*/ 163672 h 1753051"/>
              <a:gd name="connsiteX0" fmla="*/ 188020 w 473432"/>
              <a:gd name="connsiteY0" fmla="*/ 163672 h 1753051"/>
              <a:gd name="connsiteX1" fmla="*/ 0 w 473432"/>
              <a:gd name="connsiteY1" fmla="*/ 174494 h 1753051"/>
              <a:gd name="connsiteX2" fmla="*/ 2705 w 473432"/>
              <a:gd name="connsiteY2" fmla="*/ 0 h 1753051"/>
              <a:gd name="connsiteX3" fmla="*/ 473432 w 473432"/>
              <a:gd name="connsiteY3" fmla="*/ 0 h 1753051"/>
              <a:gd name="connsiteX4" fmla="*/ 473432 w 473432"/>
              <a:gd name="connsiteY4" fmla="*/ 1067251 h 1753051"/>
              <a:gd name="connsiteX5" fmla="*/ 350340 w 473432"/>
              <a:gd name="connsiteY5" fmla="*/ 1067251 h 1753051"/>
              <a:gd name="connsiteX6" fmla="*/ 350340 w 473432"/>
              <a:gd name="connsiteY6" fmla="*/ 1529862 h 1753051"/>
              <a:gd name="connsiteX7" fmla="*/ 473432 w 473432"/>
              <a:gd name="connsiteY7" fmla="*/ 1524451 h 1753051"/>
              <a:gd name="connsiteX8" fmla="*/ 473432 w 473432"/>
              <a:gd name="connsiteY8" fmla="*/ 1753051 h 1753051"/>
              <a:gd name="connsiteX9" fmla="*/ 16232 w 473432"/>
              <a:gd name="connsiteY9" fmla="*/ 1753051 h 1753051"/>
              <a:gd name="connsiteX10" fmla="*/ 16232 w 473432"/>
              <a:gd name="connsiteY10" fmla="*/ 1524451 h 1753051"/>
              <a:gd name="connsiteX11" fmla="*/ 179904 w 473432"/>
              <a:gd name="connsiteY11" fmla="*/ 1527156 h 1753051"/>
              <a:gd name="connsiteX12" fmla="*/ 188020 w 473432"/>
              <a:gd name="connsiteY12" fmla="*/ 163672 h 1753051"/>
              <a:gd name="connsiteX0" fmla="*/ 185576 w 470988"/>
              <a:gd name="connsiteY0" fmla="*/ 163672 h 1753051"/>
              <a:gd name="connsiteX1" fmla="*/ 261 w 470988"/>
              <a:gd name="connsiteY1" fmla="*/ 158262 h 1753051"/>
              <a:gd name="connsiteX2" fmla="*/ 261 w 470988"/>
              <a:gd name="connsiteY2" fmla="*/ 0 h 1753051"/>
              <a:gd name="connsiteX3" fmla="*/ 470988 w 470988"/>
              <a:gd name="connsiteY3" fmla="*/ 0 h 1753051"/>
              <a:gd name="connsiteX4" fmla="*/ 470988 w 470988"/>
              <a:gd name="connsiteY4" fmla="*/ 1067251 h 1753051"/>
              <a:gd name="connsiteX5" fmla="*/ 347896 w 470988"/>
              <a:gd name="connsiteY5" fmla="*/ 1067251 h 1753051"/>
              <a:gd name="connsiteX6" fmla="*/ 347896 w 470988"/>
              <a:gd name="connsiteY6" fmla="*/ 1529862 h 1753051"/>
              <a:gd name="connsiteX7" fmla="*/ 470988 w 470988"/>
              <a:gd name="connsiteY7" fmla="*/ 1524451 h 1753051"/>
              <a:gd name="connsiteX8" fmla="*/ 470988 w 470988"/>
              <a:gd name="connsiteY8" fmla="*/ 1753051 h 1753051"/>
              <a:gd name="connsiteX9" fmla="*/ 13788 w 470988"/>
              <a:gd name="connsiteY9" fmla="*/ 1753051 h 1753051"/>
              <a:gd name="connsiteX10" fmla="*/ 13788 w 470988"/>
              <a:gd name="connsiteY10" fmla="*/ 1524451 h 1753051"/>
              <a:gd name="connsiteX11" fmla="*/ 177460 w 470988"/>
              <a:gd name="connsiteY11" fmla="*/ 1527156 h 1753051"/>
              <a:gd name="connsiteX12" fmla="*/ 185576 w 470988"/>
              <a:gd name="connsiteY12" fmla="*/ 163672 h 1753051"/>
              <a:gd name="connsiteX0" fmla="*/ 185576 w 470988"/>
              <a:gd name="connsiteY0" fmla="*/ 163672 h 1753051"/>
              <a:gd name="connsiteX1" fmla="*/ 261 w 470988"/>
              <a:gd name="connsiteY1" fmla="*/ 158262 h 1753051"/>
              <a:gd name="connsiteX2" fmla="*/ 261 w 470988"/>
              <a:gd name="connsiteY2" fmla="*/ 0 h 1753051"/>
              <a:gd name="connsiteX3" fmla="*/ 470988 w 470988"/>
              <a:gd name="connsiteY3" fmla="*/ 0 h 1753051"/>
              <a:gd name="connsiteX4" fmla="*/ 470988 w 470988"/>
              <a:gd name="connsiteY4" fmla="*/ 1067251 h 1753051"/>
              <a:gd name="connsiteX5" fmla="*/ 342486 w 470988"/>
              <a:gd name="connsiteY5" fmla="*/ 158262 h 1753051"/>
              <a:gd name="connsiteX6" fmla="*/ 347896 w 470988"/>
              <a:gd name="connsiteY6" fmla="*/ 1529862 h 1753051"/>
              <a:gd name="connsiteX7" fmla="*/ 470988 w 470988"/>
              <a:gd name="connsiteY7" fmla="*/ 1524451 h 1753051"/>
              <a:gd name="connsiteX8" fmla="*/ 470988 w 470988"/>
              <a:gd name="connsiteY8" fmla="*/ 1753051 h 1753051"/>
              <a:gd name="connsiteX9" fmla="*/ 13788 w 470988"/>
              <a:gd name="connsiteY9" fmla="*/ 1753051 h 1753051"/>
              <a:gd name="connsiteX10" fmla="*/ 13788 w 470988"/>
              <a:gd name="connsiteY10" fmla="*/ 1524451 h 1753051"/>
              <a:gd name="connsiteX11" fmla="*/ 177460 w 470988"/>
              <a:gd name="connsiteY11" fmla="*/ 1527156 h 1753051"/>
              <a:gd name="connsiteX12" fmla="*/ 185576 w 470988"/>
              <a:gd name="connsiteY12" fmla="*/ 163672 h 1753051"/>
              <a:gd name="connsiteX0" fmla="*/ 185576 w 473693"/>
              <a:gd name="connsiteY0" fmla="*/ 163672 h 1753051"/>
              <a:gd name="connsiteX1" fmla="*/ 261 w 473693"/>
              <a:gd name="connsiteY1" fmla="*/ 158262 h 1753051"/>
              <a:gd name="connsiteX2" fmla="*/ 261 w 473693"/>
              <a:gd name="connsiteY2" fmla="*/ 0 h 1753051"/>
              <a:gd name="connsiteX3" fmla="*/ 470988 w 473693"/>
              <a:gd name="connsiteY3" fmla="*/ 0 h 1753051"/>
              <a:gd name="connsiteX4" fmla="*/ 473693 w 473693"/>
              <a:gd name="connsiteY4" fmla="*/ 163673 h 1753051"/>
              <a:gd name="connsiteX5" fmla="*/ 342486 w 473693"/>
              <a:gd name="connsiteY5" fmla="*/ 158262 h 1753051"/>
              <a:gd name="connsiteX6" fmla="*/ 347896 w 473693"/>
              <a:gd name="connsiteY6" fmla="*/ 1529862 h 1753051"/>
              <a:gd name="connsiteX7" fmla="*/ 470988 w 473693"/>
              <a:gd name="connsiteY7" fmla="*/ 1524451 h 1753051"/>
              <a:gd name="connsiteX8" fmla="*/ 470988 w 473693"/>
              <a:gd name="connsiteY8" fmla="*/ 1753051 h 1753051"/>
              <a:gd name="connsiteX9" fmla="*/ 13788 w 473693"/>
              <a:gd name="connsiteY9" fmla="*/ 1753051 h 1753051"/>
              <a:gd name="connsiteX10" fmla="*/ 13788 w 473693"/>
              <a:gd name="connsiteY10" fmla="*/ 1524451 h 1753051"/>
              <a:gd name="connsiteX11" fmla="*/ 177460 w 473693"/>
              <a:gd name="connsiteY11" fmla="*/ 1527156 h 1753051"/>
              <a:gd name="connsiteX12" fmla="*/ 185576 w 473693"/>
              <a:gd name="connsiteY12" fmla="*/ 163672 h 1753051"/>
              <a:gd name="connsiteX0" fmla="*/ 185576 w 476398"/>
              <a:gd name="connsiteY0" fmla="*/ 163672 h 1753051"/>
              <a:gd name="connsiteX1" fmla="*/ 261 w 476398"/>
              <a:gd name="connsiteY1" fmla="*/ 158262 h 1753051"/>
              <a:gd name="connsiteX2" fmla="*/ 261 w 476398"/>
              <a:gd name="connsiteY2" fmla="*/ 0 h 1753051"/>
              <a:gd name="connsiteX3" fmla="*/ 470988 w 476398"/>
              <a:gd name="connsiteY3" fmla="*/ 0 h 1753051"/>
              <a:gd name="connsiteX4" fmla="*/ 476398 w 476398"/>
              <a:gd name="connsiteY4" fmla="*/ 163673 h 1753051"/>
              <a:gd name="connsiteX5" fmla="*/ 342486 w 476398"/>
              <a:gd name="connsiteY5" fmla="*/ 158262 h 1753051"/>
              <a:gd name="connsiteX6" fmla="*/ 347896 w 476398"/>
              <a:gd name="connsiteY6" fmla="*/ 1529862 h 1753051"/>
              <a:gd name="connsiteX7" fmla="*/ 470988 w 476398"/>
              <a:gd name="connsiteY7" fmla="*/ 1524451 h 1753051"/>
              <a:gd name="connsiteX8" fmla="*/ 470988 w 476398"/>
              <a:gd name="connsiteY8" fmla="*/ 1753051 h 1753051"/>
              <a:gd name="connsiteX9" fmla="*/ 13788 w 476398"/>
              <a:gd name="connsiteY9" fmla="*/ 1753051 h 1753051"/>
              <a:gd name="connsiteX10" fmla="*/ 13788 w 476398"/>
              <a:gd name="connsiteY10" fmla="*/ 1524451 h 1753051"/>
              <a:gd name="connsiteX11" fmla="*/ 177460 w 476398"/>
              <a:gd name="connsiteY11" fmla="*/ 1527156 h 1753051"/>
              <a:gd name="connsiteX12" fmla="*/ 185576 w 476398"/>
              <a:gd name="connsiteY12" fmla="*/ 163672 h 1753051"/>
              <a:gd name="connsiteX0" fmla="*/ 185576 w 471066"/>
              <a:gd name="connsiteY0" fmla="*/ 163672 h 1753051"/>
              <a:gd name="connsiteX1" fmla="*/ 261 w 471066"/>
              <a:gd name="connsiteY1" fmla="*/ 158262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42486 w 471066"/>
              <a:gd name="connsiteY5" fmla="*/ 158262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85576 w 471066"/>
              <a:gd name="connsiteY12" fmla="*/ 163672 h 1753051"/>
              <a:gd name="connsiteX0" fmla="*/ 190036 w 471066"/>
              <a:gd name="connsiteY0" fmla="*/ 73193 h 1753051"/>
              <a:gd name="connsiteX1" fmla="*/ 261 w 471066"/>
              <a:gd name="connsiteY1" fmla="*/ 158262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42486 w 471066"/>
              <a:gd name="connsiteY5" fmla="*/ 158262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90036 w 471066"/>
              <a:gd name="connsiteY12" fmla="*/ 73193 h 1753051"/>
              <a:gd name="connsiteX0" fmla="*/ 190036 w 471066"/>
              <a:gd name="connsiteY0" fmla="*/ 73193 h 1753051"/>
              <a:gd name="connsiteX1" fmla="*/ 261 w 471066"/>
              <a:gd name="connsiteY1" fmla="*/ 74743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42486 w 471066"/>
              <a:gd name="connsiteY5" fmla="*/ 158262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90036 w 471066"/>
              <a:gd name="connsiteY12" fmla="*/ 73193 h 1753051"/>
              <a:gd name="connsiteX0" fmla="*/ 190036 w 471066"/>
              <a:gd name="connsiteY0" fmla="*/ 73193 h 1753051"/>
              <a:gd name="connsiteX1" fmla="*/ 261 w 471066"/>
              <a:gd name="connsiteY1" fmla="*/ 74743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33565 w 471066"/>
              <a:gd name="connsiteY5" fmla="*/ 74743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90036 w 471066"/>
              <a:gd name="connsiteY12" fmla="*/ 73193 h 1753051"/>
              <a:gd name="connsiteX0" fmla="*/ 190036 w 474498"/>
              <a:gd name="connsiteY0" fmla="*/ 73193 h 1753051"/>
              <a:gd name="connsiteX1" fmla="*/ 261 w 474498"/>
              <a:gd name="connsiteY1" fmla="*/ 74743 h 1753051"/>
              <a:gd name="connsiteX2" fmla="*/ 261 w 474498"/>
              <a:gd name="connsiteY2" fmla="*/ 0 h 1753051"/>
              <a:gd name="connsiteX3" fmla="*/ 470988 w 474498"/>
              <a:gd name="connsiteY3" fmla="*/ 0 h 1753051"/>
              <a:gd name="connsiteX4" fmla="*/ 474498 w 474498"/>
              <a:gd name="connsiteY4" fmla="*/ 77448 h 1753051"/>
              <a:gd name="connsiteX5" fmla="*/ 333565 w 474498"/>
              <a:gd name="connsiteY5" fmla="*/ 74743 h 1753051"/>
              <a:gd name="connsiteX6" fmla="*/ 347896 w 474498"/>
              <a:gd name="connsiteY6" fmla="*/ 1529862 h 1753051"/>
              <a:gd name="connsiteX7" fmla="*/ 470988 w 474498"/>
              <a:gd name="connsiteY7" fmla="*/ 1524451 h 1753051"/>
              <a:gd name="connsiteX8" fmla="*/ 470988 w 474498"/>
              <a:gd name="connsiteY8" fmla="*/ 1753051 h 1753051"/>
              <a:gd name="connsiteX9" fmla="*/ 13788 w 474498"/>
              <a:gd name="connsiteY9" fmla="*/ 1753051 h 1753051"/>
              <a:gd name="connsiteX10" fmla="*/ 13788 w 474498"/>
              <a:gd name="connsiteY10" fmla="*/ 1524451 h 1753051"/>
              <a:gd name="connsiteX11" fmla="*/ 177460 w 474498"/>
              <a:gd name="connsiteY11" fmla="*/ 1527156 h 1753051"/>
              <a:gd name="connsiteX12" fmla="*/ 190036 w 474498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33565 w 475633"/>
              <a:gd name="connsiteY5" fmla="*/ 74743 h 1753051"/>
              <a:gd name="connsiteX6" fmla="*/ 347896 w 475633"/>
              <a:gd name="connsiteY6" fmla="*/ 152986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449"/>
              <a:gd name="connsiteY0" fmla="*/ 73193 h 1753051"/>
              <a:gd name="connsiteX1" fmla="*/ 261 w 475449"/>
              <a:gd name="connsiteY1" fmla="*/ 74743 h 1753051"/>
              <a:gd name="connsiteX2" fmla="*/ 261 w 475449"/>
              <a:gd name="connsiteY2" fmla="*/ 0 h 1753051"/>
              <a:gd name="connsiteX3" fmla="*/ 475449 w 475449"/>
              <a:gd name="connsiteY3" fmla="*/ 0 h 1753051"/>
              <a:gd name="connsiteX4" fmla="*/ 474498 w 475449"/>
              <a:gd name="connsiteY4" fmla="*/ 77448 h 1753051"/>
              <a:gd name="connsiteX5" fmla="*/ 333565 w 475449"/>
              <a:gd name="connsiteY5" fmla="*/ 74743 h 1753051"/>
              <a:gd name="connsiteX6" fmla="*/ 347896 w 475449"/>
              <a:gd name="connsiteY6" fmla="*/ 1529862 h 1753051"/>
              <a:gd name="connsiteX7" fmla="*/ 470988 w 475449"/>
              <a:gd name="connsiteY7" fmla="*/ 1524451 h 1753051"/>
              <a:gd name="connsiteX8" fmla="*/ 470988 w 475449"/>
              <a:gd name="connsiteY8" fmla="*/ 1753051 h 1753051"/>
              <a:gd name="connsiteX9" fmla="*/ 13788 w 475449"/>
              <a:gd name="connsiteY9" fmla="*/ 1753051 h 1753051"/>
              <a:gd name="connsiteX10" fmla="*/ 13788 w 475449"/>
              <a:gd name="connsiteY10" fmla="*/ 1524451 h 1753051"/>
              <a:gd name="connsiteX11" fmla="*/ 177460 w 475449"/>
              <a:gd name="connsiteY11" fmla="*/ 1527156 h 1753051"/>
              <a:gd name="connsiteX12" fmla="*/ 190036 w 475449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33565 w 475633"/>
              <a:gd name="connsiteY5" fmla="*/ 74743 h 1753051"/>
              <a:gd name="connsiteX6" fmla="*/ 347896 w 475633"/>
              <a:gd name="connsiteY6" fmla="*/ 152986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47896 w 475633"/>
              <a:gd name="connsiteY6" fmla="*/ 152986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12212 w 475633"/>
              <a:gd name="connsiteY6" fmla="*/ 152754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12212 w 475633"/>
              <a:gd name="connsiteY6" fmla="*/ 152754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12212 w 475633"/>
              <a:gd name="connsiteY6" fmla="*/ 152754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858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162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1622 h 1753051"/>
              <a:gd name="connsiteX7" fmla="*/ 475449 w 475633"/>
              <a:gd name="connsiteY7" fmla="*/ 156853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1622 h 1753051"/>
              <a:gd name="connsiteX7" fmla="*/ 475449 w 475633"/>
              <a:gd name="connsiteY7" fmla="*/ 1568531 h 1753051"/>
              <a:gd name="connsiteX8" fmla="*/ 470988 w 475633"/>
              <a:gd name="connsiteY8" fmla="*/ 1753051 h 1753051"/>
              <a:gd name="connsiteX9" fmla="*/ 13788 w 475633"/>
              <a:gd name="connsiteY9" fmla="*/ 172057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20571"/>
              <a:gd name="connsiteX1" fmla="*/ 261 w 475633"/>
              <a:gd name="connsiteY1" fmla="*/ 74743 h 1720571"/>
              <a:gd name="connsiteX2" fmla="*/ 261 w 475633"/>
              <a:gd name="connsiteY2" fmla="*/ 0 h 1720571"/>
              <a:gd name="connsiteX3" fmla="*/ 475449 w 475633"/>
              <a:gd name="connsiteY3" fmla="*/ 0 h 1720571"/>
              <a:gd name="connsiteX4" fmla="*/ 474498 w 475633"/>
              <a:gd name="connsiteY4" fmla="*/ 77448 h 1720571"/>
              <a:gd name="connsiteX5" fmla="*/ 306803 w 475633"/>
              <a:gd name="connsiteY5" fmla="*/ 74743 h 1720571"/>
              <a:gd name="connsiteX6" fmla="*/ 307751 w 475633"/>
              <a:gd name="connsiteY6" fmla="*/ 1571622 h 1720571"/>
              <a:gd name="connsiteX7" fmla="*/ 475449 w 475633"/>
              <a:gd name="connsiteY7" fmla="*/ 1568531 h 1720571"/>
              <a:gd name="connsiteX8" fmla="*/ 475448 w 475633"/>
              <a:gd name="connsiteY8" fmla="*/ 1720571 h 1720571"/>
              <a:gd name="connsiteX9" fmla="*/ 13788 w 475633"/>
              <a:gd name="connsiteY9" fmla="*/ 1720571 h 1720571"/>
              <a:gd name="connsiteX10" fmla="*/ 4867 w 475633"/>
              <a:gd name="connsiteY10" fmla="*/ 1573171 h 1720571"/>
              <a:gd name="connsiteX11" fmla="*/ 177460 w 475633"/>
              <a:gd name="connsiteY11" fmla="*/ 1571236 h 1720571"/>
              <a:gd name="connsiteX12" fmla="*/ 190036 w 475633"/>
              <a:gd name="connsiteY12" fmla="*/ 73193 h 1720571"/>
              <a:gd name="connsiteX0" fmla="*/ 190036 w 475633"/>
              <a:gd name="connsiteY0" fmla="*/ 73193 h 1725211"/>
              <a:gd name="connsiteX1" fmla="*/ 261 w 475633"/>
              <a:gd name="connsiteY1" fmla="*/ 74743 h 1725211"/>
              <a:gd name="connsiteX2" fmla="*/ 261 w 475633"/>
              <a:gd name="connsiteY2" fmla="*/ 0 h 1725211"/>
              <a:gd name="connsiteX3" fmla="*/ 475449 w 475633"/>
              <a:gd name="connsiteY3" fmla="*/ 0 h 1725211"/>
              <a:gd name="connsiteX4" fmla="*/ 474498 w 475633"/>
              <a:gd name="connsiteY4" fmla="*/ 77448 h 1725211"/>
              <a:gd name="connsiteX5" fmla="*/ 306803 w 475633"/>
              <a:gd name="connsiteY5" fmla="*/ 74743 h 1725211"/>
              <a:gd name="connsiteX6" fmla="*/ 307751 w 475633"/>
              <a:gd name="connsiteY6" fmla="*/ 1571622 h 1725211"/>
              <a:gd name="connsiteX7" fmla="*/ 475449 w 475633"/>
              <a:gd name="connsiteY7" fmla="*/ 1568531 h 1725211"/>
              <a:gd name="connsiteX8" fmla="*/ 475448 w 475633"/>
              <a:gd name="connsiteY8" fmla="*/ 1720571 h 1725211"/>
              <a:gd name="connsiteX9" fmla="*/ 4867 w 475633"/>
              <a:gd name="connsiteY9" fmla="*/ 1725211 h 1725211"/>
              <a:gd name="connsiteX10" fmla="*/ 4867 w 475633"/>
              <a:gd name="connsiteY10" fmla="*/ 1573171 h 1725211"/>
              <a:gd name="connsiteX11" fmla="*/ 177460 w 475633"/>
              <a:gd name="connsiteY11" fmla="*/ 1571236 h 1725211"/>
              <a:gd name="connsiteX12" fmla="*/ 190036 w 475633"/>
              <a:gd name="connsiteY12" fmla="*/ 73193 h 1725211"/>
              <a:gd name="connsiteX0" fmla="*/ 359128 w 644725"/>
              <a:gd name="connsiteY0" fmla="*/ 73193 h 1720571"/>
              <a:gd name="connsiteX1" fmla="*/ 169353 w 644725"/>
              <a:gd name="connsiteY1" fmla="*/ 74743 h 1720571"/>
              <a:gd name="connsiteX2" fmla="*/ 169353 w 644725"/>
              <a:gd name="connsiteY2" fmla="*/ 0 h 1720571"/>
              <a:gd name="connsiteX3" fmla="*/ 644541 w 644725"/>
              <a:gd name="connsiteY3" fmla="*/ 0 h 1720571"/>
              <a:gd name="connsiteX4" fmla="*/ 643590 w 644725"/>
              <a:gd name="connsiteY4" fmla="*/ 77448 h 1720571"/>
              <a:gd name="connsiteX5" fmla="*/ 475895 w 644725"/>
              <a:gd name="connsiteY5" fmla="*/ 74743 h 1720571"/>
              <a:gd name="connsiteX6" fmla="*/ 476843 w 644725"/>
              <a:gd name="connsiteY6" fmla="*/ 1571622 h 1720571"/>
              <a:gd name="connsiteX7" fmla="*/ 644541 w 644725"/>
              <a:gd name="connsiteY7" fmla="*/ 1568531 h 1720571"/>
              <a:gd name="connsiteX8" fmla="*/ 644540 w 644725"/>
              <a:gd name="connsiteY8" fmla="*/ 1720571 h 1720571"/>
              <a:gd name="connsiteX9" fmla="*/ 0 w 644725"/>
              <a:gd name="connsiteY9" fmla="*/ 1718251 h 1720571"/>
              <a:gd name="connsiteX10" fmla="*/ 173959 w 644725"/>
              <a:gd name="connsiteY10" fmla="*/ 1573171 h 1720571"/>
              <a:gd name="connsiteX11" fmla="*/ 346552 w 644725"/>
              <a:gd name="connsiteY11" fmla="*/ 1571236 h 1720571"/>
              <a:gd name="connsiteX12" fmla="*/ 359128 w 644725"/>
              <a:gd name="connsiteY12" fmla="*/ 73193 h 1720571"/>
              <a:gd name="connsiteX0" fmla="*/ 359128 w 644725"/>
              <a:gd name="connsiteY0" fmla="*/ 73193 h 1720571"/>
              <a:gd name="connsiteX1" fmla="*/ 169353 w 644725"/>
              <a:gd name="connsiteY1" fmla="*/ 74743 h 1720571"/>
              <a:gd name="connsiteX2" fmla="*/ 169353 w 644725"/>
              <a:gd name="connsiteY2" fmla="*/ 0 h 1720571"/>
              <a:gd name="connsiteX3" fmla="*/ 644541 w 644725"/>
              <a:gd name="connsiteY3" fmla="*/ 0 h 1720571"/>
              <a:gd name="connsiteX4" fmla="*/ 643590 w 644725"/>
              <a:gd name="connsiteY4" fmla="*/ 77448 h 1720571"/>
              <a:gd name="connsiteX5" fmla="*/ 475895 w 644725"/>
              <a:gd name="connsiteY5" fmla="*/ 74743 h 1720571"/>
              <a:gd name="connsiteX6" fmla="*/ 476843 w 644725"/>
              <a:gd name="connsiteY6" fmla="*/ 1571622 h 1720571"/>
              <a:gd name="connsiteX7" fmla="*/ 644541 w 644725"/>
              <a:gd name="connsiteY7" fmla="*/ 1568531 h 1720571"/>
              <a:gd name="connsiteX8" fmla="*/ 644540 w 644725"/>
              <a:gd name="connsiteY8" fmla="*/ 1720571 h 1720571"/>
              <a:gd name="connsiteX9" fmla="*/ 0 w 644725"/>
              <a:gd name="connsiteY9" fmla="*/ 1718251 h 1720571"/>
              <a:gd name="connsiteX10" fmla="*/ 0 w 644725"/>
              <a:gd name="connsiteY10" fmla="*/ 1570851 h 1720571"/>
              <a:gd name="connsiteX11" fmla="*/ 346552 w 644725"/>
              <a:gd name="connsiteY11" fmla="*/ 1571236 h 1720571"/>
              <a:gd name="connsiteX12" fmla="*/ 359128 w 644725"/>
              <a:gd name="connsiteY12" fmla="*/ 73193 h 172057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6853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7549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6853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8013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9001"/>
              <a:gd name="connsiteY0" fmla="*/ 73193 h 1718251"/>
              <a:gd name="connsiteX1" fmla="*/ 169353 w 649001"/>
              <a:gd name="connsiteY1" fmla="*/ 74743 h 1718251"/>
              <a:gd name="connsiteX2" fmla="*/ 169353 w 649001"/>
              <a:gd name="connsiteY2" fmla="*/ 0 h 1718251"/>
              <a:gd name="connsiteX3" fmla="*/ 644541 w 649001"/>
              <a:gd name="connsiteY3" fmla="*/ 0 h 1718251"/>
              <a:gd name="connsiteX4" fmla="*/ 643590 w 649001"/>
              <a:gd name="connsiteY4" fmla="*/ 77448 h 1718251"/>
              <a:gd name="connsiteX5" fmla="*/ 475895 w 649001"/>
              <a:gd name="connsiteY5" fmla="*/ 74743 h 1718251"/>
              <a:gd name="connsiteX6" fmla="*/ 476843 w 649001"/>
              <a:gd name="connsiteY6" fmla="*/ 1571622 h 1718251"/>
              <a:gd name="connsiteX7" fmla="*/ 649001 w 649001"/>
              <a:gd name="connsiteY7" fmla="*/ 1570851 h 1718251"/>
              <a:gd name="connsiteX8" fmla="*/ 640079 w 649001"/>
              <a:gd name="connsiteY8" fmla="*/ 1718251 h 1718251"/>
              <a:gd name="connsiteX9" fmla="*/ 0 w 649001"/>
              <a:gd name="connsiteY9" fmla="*/ 1718251 h 1718251"/>
              <a:gd name="connsiteX10" fmla="*/ 0 w 649001"/>
              <a:gd name="connsiteY10" fmla="*/ 1570851 h 1718251"/>
              <a:gd name="connsiteX11" fmla="*/ 346552 w 649001"/>
              <a:gd name="connsiteY11" fmla="*/ 1571236 h 1718251"/>
              <a:gd name="connsiteX12" fmla="*/ 359128 w 649001"/>
              <a:gd name="connsiteY12" fmla="*/ 73193 h 1718251"/>
              <a:gd name="connsiteX0" fmla="*/ 359128 w 653461"/>
              <a:gd name="connsiteY0" fmla="*/ 73193 h 1718251"/>
              <a:gd name="connsiteX1" fmla="*/ 169353 w 653461"/>
              <a:gd name="connsiteY1" fmla="*/ 74743 h 1718251"/>
              <a:gd name="connsiteX2" fmla="*/ 169353 w 653461"/>
              <a:gd name="connsiteY2" fmla="*/ 0 h 1718251"/>
              <a:gd name="connsiteX3" fmla="*/ 644541 w 653461"/>
              <a:gd name="connsiteY3" fmla="*/ 0 h 1718251"/>
              <a:gd name="connsiteX4" fmla="*/ 643590 w 653461"/>
              <a:gd name="connsiteY4" fmla="*/ 77448 h 1718251"/>
              <a:gd name="connsiteX5" fmla="*/ 475895 w 653461"/>
              <a:gd name="connsiteY5" fmla="*/ 74743 h 1718251"/>
              <a:gd name="connsiteX6" fmla="*/ 476843 w 653461"/>
              <a:gd name="connsiteY6" fmla="*/ 1571622 h 1718251"/>
              <a:gd name="connsiteX7" fmla="*/ 653461 w 653461"/>
              <a:gd name="connsiteY7" fmla="*/ 1577811 h 1718251"/>
              <a:gd name="connsiteX8" fmla="*/ 640079 w 653461"/>
              <a:gd name="connsiteY8" fmla="*/ 1718251 h 1718251"/>
              <a:gd name="connsiteX9" fmla="*/ 0 w 653461"/>
              <a:gd name="connsiteY9" fmla="*/ 1718251 h 1718251"/>
              <a:gd name="connsiteX10" fmla="*/ 0 w 653461"/>
              <a:gd name="connsiteY10" fmla="*/ 1570851 h 1718251"/>
              <a:gd name="connsiteX11" fmla="*/ 346552 w 653461"/>
              <a:gd name="connsiteY11" fmla="*/ 1571236 h 1718251"/>
              <a:gd name="connsiteX12" fmla="*/ 359128 w 653461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0079 w 644725"/>
              <a:gd name="connsiteY7" fmla="*/ 157781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0079 w 644725"/>
              <a:gd name="connsiteY7" fmla="*/ 157085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72509 w 658106"/>
              <a:gd name="connsiteY0" fmla="*/ 73193 h 1718251"/>
              <a:gd name="connsiteX1" fmla="*/ 182734 w 658106"/>
              <a:gd name="connsiteY1" fmla="*/ 74743 h 1718251"/>
              <a:gd name="connsiteX2" fmla="*/ 182734 w 658106"/>
              <a:gd name="connsiteY2" fmla="*/ 0 h 1718251"/>
              <a:gd name="connsiteX3" fmla="*/ 657922 w 658106"/>
              <a:gd name="connsiteY3" fmla="*/ 0 h 1718251"/>
              <a:gd name="connsiteX4" fmla="*/ 656971 w 658106"/>
              <a:gd name="connsiteY4" fmla="*/ 77448 h 1718251"/>
              <a:gd name="connsiteX5" fmla="*/ 489276 w 658106"/>
              <a:gd name="connsiteY5" fmla="*/ 74743 h 1718251"/>
              <a:gd name="connsiteX6" fmla="*/ 490224 w 658106"/>
              <a:gd name="connsiteY6" fmla="*/ 1571622 h 1718251"/>
              <a:gd name="connsiteX7" fmla="*/ 653460 w 658106"/>
              <a:gd name="connsiteY7" fmla="*/ 1570851 h 1718251"/>
              <a:gd name="connsiteX8" fmla="*/ 653460 w 658106"/>
              <a:gd name="connsiteY8" fmla="*/ 1718251 h 1718251"/>
              <a:gd name="connsiteX9" fmla="*/ 13381 w 658106"/>
              <a:gd name="connsiteY9" fmla="*/ 1718251 h 1718251"/>
              <a:gd name="connsiteX10" fmla="*/ 0 w 658106"/>
              <a:gd name="connsiteY10" fmla="*/ 1568531 h 1718251"/>
              <a:gd name="connsiteX11" fmla="*/ 359933 w 658106"/>
              <a:gd name="connsiteY11" fmla="*/ 1571236 h 1718251"/>
              <a:gd name="connsiteX12" fmla="*/ 372509 w 658106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57921 w 662567"/>
              <a:gd name="connsiteY7" fmla="*/ 1570851 h 1718251"/>
              <a:gd name="connsiteX8" fmla="*/ 657921 w 662567"/>
              <a:gd name="connsiteY8" fmla="*/ 1718251 h 1718251"/>
              <a:gd name="connsiteX9" fmla="*/ 0 w 662567"/>
              <a:gd name="connsiteY9" fmla="*/ 1718251 h 1718251"/>
              <a:gd name="connsiteX10" fmla="*/ 4461 w 662567"/>
              <a:gd name="connsiteY10" fmla="*/ 156853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57921 w 662567"/>
              <a:gd name="connsiteY7" fmla="*/ 1570851 h 1718251"/>
              <a:gd name="connsiteX8" fmla="*/ 657921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20571"/>
              <a:gd name="connsiteX1" fmla="*/ 187195 w 662567"/>
              <a:gd name="connsiteY1" fmla="*/ 74743 h 1720571"/>
              <a:gd name="connsiteX2" fmla="*/ 187195 w 662567"/>
              <a:gd name="connsiteY2" fmla="*/ 0 h 1720571"/>
              <a:gd name="connsiteX3" fmla="*/ 662383 w 662567"/>
              <a:gd name="connsiteY3" fmla="*/ 0 h 1720571"/>
              <a:gd name="connsiteX4" fmla="*/ 661432 w 662567"/>
              <a:gd name="connsiteY4" fmla="*/ 77448 h 1720571"/>
              <a:gd name="connsiteX5" fmla="*/ 493737 w 662567"/>
              <a:gd name="connsiteY5" fmla="*/ 74743 h 1720571"/>
              <a:gd name="connsiteX6" fmla="*/ 494685 w 662567"/>
              <a:gd name="connsiteY6" fmla="*/ 1571622 h 1720571"/>
              <a:gd name="connsiteX7" fmla="*/ 657921 w 662567"/>
              <a:gd name="connsiteY7" fmla="*/ 1570851 h 1720571"/>
              <a:gd name="connsiteX8" fmla="*/ 657921 w 662567"/>
              <a:gd name="connsiteY8" fmla="*/ 1718251 h 1720571"/>
              <a:gd name="connsiteX9" fmla="*/ 156118 w 662567"/>
              <a:gd name="connsiteY9" fmla="*/ 1720571 h 1720571"/>
              <a:gd name="connsiteX10" fmla="*/ 0 w 662567"/>
              <a:gd name="connsiteY10" fmla="*/ 1570851 h 1720571"/>
              <a:gd name="connsiteX11" fmla="*/ 364394 w 662567"/>
              <a:gd name="connsiteY11" fmla="*/ 1571236 h 1720571"/>
              <a:gd name="connsiteX12" fmla="*/ 376970 w 662567"/>
              <a:gd name="connsiteY12" fmla="*/ 73193 h 1720571"/>
              <a:gd name="connsiteX0" fmla="*/ 234234 w 519831"/>
              <a:gd name="connsiteY0" fmla="*/ 73193 h 1720571"/>
              <a:gd name="connsiteX1" fmla="*/ 44459 w 519831"/>
              <a:gd name="connsiteY1" fmla="*/ 74743 h 1720571"/>
              <a:gd name="connsiteX2" fmla="*/ 44459 w 519831"/>
              <a:gd name="connsiteY2" fmla="*/ 0 h 1720571"/>
              <a:gd name="connsiteX3" fmla="*/ 519647 w 519831"/>
              <a:gd name="connsiteY3" fmla="*/ 0 h 1720571"/>
              <a:gd name="connsiteX4" fmla="*/ 518696 w 519831"/>
              <a:gd name="connsiteY4" fmla="*/ 77448 h 1720571"/>
              <a:gd name="connsiteX5" fmla="*/ 351001 w 519831"/>
              <a:gd name="connsiteY5" fmla="*/ 74743 h 1720571"/>
              <a:gd name="connsiteX6" fmla="*/ 351949 w 519831"/>
              <a:gd name="connsiteY6" fmla="*/ 1571622 h 1720571"/>
              <a:gd name="connsiteX7" fmla="*/ 515185 w 519831"/>
              <a:gd name="connsiteY7" fmla="*/ 1570851 h 1720571"/>
              <a:gd name="connsiteX8" fmla="*/ 515185 w 519831"/>
              <a:gd name="connsiteY8" fmla="*/ 1718251 h 1720571"/>
              <a:gd name="connsiteX9" fmla="*/ 13382 w 519831"/>
              <a:gd name="connsiteY9" fmla="*/ 1720571 h 1720571"/>
              <a:gd name="connsiteX10" fmla="*/ 0 w 519831"/>
              <a:gd name="connsiteY10" fmla="*/ 1568531 h 1720571"/>
              <a:gd name="connsiteX11" fmla="*/ 221658 w 519831"/>
              <a:gd name="connsiteY11" fmla="*/ 1571236 h 1720571"/>
              <a:gd name="connsiteX12" fmla="*/ 234234 w 519831"/>
              <a:gd name="connsiteY12" fmla="*/ 73193 h 1720571"/>
              <a:gd name="connsiteX0" fmla="*/ 229774 w 515371"/>
              <a:gd name="connsiteY0" fmla="*/ 73193 h 1720571"/>
              <a:gd name="connsiteX1" fmla="*/ 39999 w 515371"/>
              <a:gd name="connsiteY1" fmla="*/ 74743 h 1720571"/>
              <a:gd name="connsiteX2" fmla="*/ 39999 w 515371"/>
              <a:gd name="connsiteY2" fmla="*/ 0 h 1720571"/>
              <a:gd name="connsiteX3" fmla="*/ 515187 w 515371"/>
              <a:gd name="connsiteY3" fmla="*/ 0 h 1720571"/>
              <a:gd name="connsiteX4" fmla="*/ 514236 w 515371"/>
              <a:gd name="connsiteY4" fmla="*/ 77448 h 1720571"/>
              <a:gd name="connsiteX5" fmla="*/ 346541 w 515371"/>
              <a:gd name="connsiteY5" fmla="*/ 74743 h 1720571"/>
              <a:gd name="connsiteX6" fmla="*/ 347489 w 515371"/>
              <a:gd name="connsiteY6" fmla="*/ 1571622 h 1720571"/>
              <a:gd name="connsiteX7" fmla="*/ 510725 w 515371"/>
              <a:gd name="connsiteY7" fmla="*/ 1570851 h 1720571"/>
              <a:gd name="connsiteX8" fmla="*/ 510725 w 515371"/>
              <a:gd name="connsiteY8" fmla="*/ 1718251 h 1720571"/>
              <a:gd name="connsiteX9" fmla="*/ 8922 w 515371"/>
              <a:gd name="connsiteY9" fmla="*/ 1720571 h 1720571"/>
              <a:gd name="connsiteX10" fmla="*/ 0 w 515371"/>
              <a:gd name="connsiteY10" fmla="*/ 1575491 h 1720571"/>
              <a:gd name="connsiteX11" fmla="*/ 217198 w 515371"/>
              <a:gd name="connsiteY11" fmla="*/ 1571236 h 1720571"/>
              <a:gd name="connsiteX12" fmla="*/ 229774 w 515371"/>
              <a:gd name="connsiteY12" fmla="*/ 73193 h 1720571"/>
              <a:gd name="connsiteX0" fmla="*/ 229774 w 515371"/>
              <a:gd name="connsiteY0" fmla="*/ 73193 h 1722891"/>
              <a:gd name="connsiteX1" fmla="*/ 39999 w 515371"/>
              <a:gd name="connsiteY1" fmla="*/ 74743 h 1722891"/>
              <a:gd name="connsiteX2" fmla="*/ 39999 w 515371"/>
              <a:gd name="connsiteY2" fmla="*/ 0 h 1722891"/>
              <a:gd name="connsiteX3" fmla="*/ 515187 w 515371"/>
              <a:gd name="connsiteY3" fmla="*/ 0 h 1722891"/>
              <a:gd name="connsiteX4" fmla="*/ 514236 w 515371"/>
              <a:gd name="connsiteY4" fmla="*/ 77448 h 1722891"/>
              <a:gd name="connsiteX5" fmla="*/ 346541 w 515371"/>
              <a:gd name="connsiteY5" fmla="*/ 74743 h 1722891"/>
              <a:gd name="connsiteX6" fmla="*/ 347489 w 515371"/>
              <a:gd name="connsiteY6" fmla="*/ 1571622 h 1722891"/>
              <a:gd name="connsiteX7" fmla="*/ 510725 w 515371"/>
              <a:gd name="connsiteY7" fmla="*/ 1570851 h 1722891"/>
              <a:gd name="connsiteX8" fmla="*/ 510725 w 515371"/>
              <a:gd name="connsiteY8" fmla="*/ 1718251 h 1722891"/>
              <a:gd name="connsiteX9" fmla="*/ 62448 w 515371"/>
              <a:gd name="connsiteY9" fmla="*/ 1722891 h 1722891"/>
              <a:gd name="connsiteX10" fmla="*/ 0 w 515371"/>
              <a:gd name="connsiteY10" fmla="*/ 1575491 h 1722891"/>
              <a:gd name="connsiteX11" fmla="*/ 217198 w 515371"/>
              <a:gd name="connsiteY11" fmla="*/ 1571236 h 1722891"/>
              <a:gd name="connsiteX12" fmla="*/ 229774 w 515371"/>
              <a:gd name="connsiteY12" fmla="*/ 73193 h 1722891"/>
              <a:gd name="connsiteX0" fmla="*/ 190036 w 475633"/>
              <a:gd name="connsiteY0" fmla="*/ 73193 h 1722891"/>
              <a:gd name="connsiteX1" fmla="*/ 261 w 475633"/>
              <a:gd name="connsiteY1" fmla="*/ 74743 h 1722891"/>
              <a:gd name="connsiteX2" fmla="*/ 261 w 475633"/>
              <a:gd name="connsiteY2" fmla="*/ 0 h 1722891"/>
              <a:gd name="connsiteX3" fmla="*/ 475449 w 475633"/>
              <a:gd name="connsiteY3" fmla="*/ 0 h 1722891"/>
              <a:gd name="connsiteX4" fmla="*/ 474498 w 475633"/>
              <a:gd name="connsiteY4" fmla="*/ 77448 h 1722891"/>
              <a:gd name="connsiteX5" fmla="*/ 306803 w 475633"/>
              <a:gd name="connsiteY5" fmla="*/ 74743 h 1722891"/>
              <a:gd name="connsiteX6" fmla="*/ 307751 w 475633"/>
              <a:gd name="connsiteY6" fmla="*/ 1571622 h 1722891"/>
              <a:gd name="connsiteX7" fmla="*/ 470987 w 475633"/>
              <a:gd name="connsiteY7" fmla="*/ 1570851 h 1722891"/>
              <a:gd name="connsiteX8" fmla="*/ 470987 w 475633"/>
              <a:gd name="connsiteY8" fmla="*/ 1718251 h 1722891"/>
              <a:gd name="connsiteX9" fmla="*/ 22710 w 475633"/>
              <a:gd name="connsiteY9" fmla="*/ 1722891 h 1722891"/>
              <a:gd name="connsiteX10" fmla="*/ 18248 w 475633"/>
              <a:gd name="connsiteY10" fmla="*/ 1570851 h 1722891"/>
              <a:gd name="connsiteX11" fmla="*/ 177460 w 475633"/>
              <a:gd name="connsiteY11" fmla="*/ 1571236 h 1722891"/>
              <a:gd name="connsiteX12" fmla="*/ 190036 w 475633"/>
              <a:gd name="connsiteY12" fmla="*/ 73193 h 1722891"/>
              <a:gd name="connsiteX0" fmla="*/ 190036 w 475633"/>
              <a:gd name="connsiteY0" fmla="*/ 73193 h 1718251"/>
              <a:gd name="connsiteX1" fmla="*/ 261 w 475633"/>
              <a:gd name="connsiteY1" fmla="*/ 74743 h 1718251"/>
              <a:gd name="connsiteX2" fmla="*/ 261 w 475633"/>
              <a:gd name="connsiteY2" fmla="*/ 0 h 1718251"/>
              <a:gd name="connsiteX3" fmla="*/ 475449 w 475633"/>
              <a:gd name="connsiteY3" fmla="*/ 0 h 1718251"/>
              <a:gd name="connsiteX4" fmla="*/ 474498 w 475633"/>
              <a:gd name="connsiteY4" fmla="*/ 77448 h 1718251"/>
              <a:gd name="connsiteX5" fmla="*/ 306803 w 475633"/>
              <a:gd name="connsiteY5" fmla="*/ 74743 h 1718251"/>
              <a:gd name="connsiteX6" fmla="*/ 307751 w 475633"/>
              <a:gd name="connsiteY6" fmla="*/ 1571622 h 1718251"/>
              <a:gd name="connsiteX7" fmla="*/ 470987 w 475633"/>
              <a:gd name="connsiteY7" fmla="*/ 1570851 h 1718251"/>
              <a:gd name="connsiteX8" fmla="*/ 470987 w 475633"/>
              <a:gd name="connsiteY8" fmla="*/ 1718251 h 1718251"/>
              <a:gd name="connsiteX9" fmla="*/ 18250 w 475633"/>
              <a:gd name="connsiteY9" fmla="*/ 1715931 h 1718251"/>
              <a:gd name="connsiteX10" fmla="*/ 18248 w 475633"/>
              <a:gd name="connsiteY10" fmla="*/ 1570851 h 1718251"/>
              <a:gd name="connsiteX11" fmla="*/ 177460 w 475633"/>
              <a:gd name="connsiteY11" fmla="*/ 1571236 h 1718251"/>
              <a:gd name="connsiteX12" fmla="*/ 190036 w 475633"/>
              <a:gd name="connsiteY12" fmla="*/ 73193 h 1718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5633" h="1718251">
                <a:moveTo>
                  <a:pt x="190036" y="73193"/>
                </a:moveTo>
                <a:lnTo>
                  <a:pt x="261" y="74743"/>
                </a:lnTo>
                <a:cubicBezTo>
                  <a:pt x="1163" y="16578"/>
                  <a:pt x="-641" y="58165"/>
                  <a:pt x="261" y="0"/>
                </a:cubicBezTo>
                <a:lnTo>
                  <a:pt x="475449" y="0"/>
                </a:lnTo>
                <a:cubicBezTo>
                  <a:pt x="476352" y="47598"/>
                  <a:pt x="473596" y="22890"/>
                  <a:pt x="474498" y="77448"/>
                </a:cubicBezTo>
                <a:lnTo>
                  <a:pt x="306803" y="74743"/>
                </a:lnTo>
                <a:cubicBezTo>
                  <a:pt x="308606" y="531943"/>
                  <a:pt x="305948" y="1114422"/>
                  <a:pt x="307751" y="1571622"/>
                </a:cubicBezTo>
                <a:lnTo>
                  <a:pt x="470987" y="1570851"/>
                </a:lnTo>
                <a:lnTo>
                  <a:pt x="470987" y="1718251"/>
                </a:lnTo>
                <a:lnTo>
                  <a:pt x="18250" y="1715931"/>
                </a:lnTo>
                <a:cubicBezTo>
                  <a:pt x="18249" y="1667571"/>
                  <a:pt x="18249" y="1619211"/>
                  <a:pt x="18248" y="1570851"/>
                </a:cubicBezTo>
                <a:lnTo>
                  <a:pt x="177460" y="1571236"/>
                </a:lnTo>
                <a:cubicBezTo>
                  <a:pt x="178362" y="1418836"/>
                  <a:pt x="189134" y="225593"/>
                  <a:pt x="190036" y="73193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71" name="Прямая соединительная линия 170"/>
          <p:cNvCxnSpPr/>
          <p:nvPr/>
        </p:nvCxnSpPr>
        <p:spPr>
          <a:xfrm>
            <a:off x="6156175" y="6041810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6156176" y="6308780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3" name="Прямоугольник 172"/>
          <p:cNvSpPr/>
          <p:nvPr/>
        </p:nvSpPr>
        <p:spPr>
          <a:xfrm>
            <a:off x="6156176" y="6154615"/>
            <a:ext cx="567544" cy="457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5" name="Прямоугольник 174"/>
          <p:cNvSpPr/>
          <p:nvPr/>
        </p:nvSpPr>
        <p:spPr>
          <a:xfrm flipH="1">
            <a:off x="6300191" y="6154616"/>
            <a:ext cx="45719" cy="4571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76" name="Прямая соединительная линия 175"/>
          <p:cNvCxnSpPr/>
          <p:nvPr/>
        </p:nvCxnSpPr>
        <p:spPr>
          <a:xfrm>
            <a:off x="7199870" y="6319422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/>
          <p:nvPr/>
        </p:nvCxnSpPr>
        <p:spPr>
          <a:xfrm>
            <a:off x="7112188" y="6041810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8" name="Прямоугольник 177"/>
          <p:cNvSpPr/>
          <p:nvPr/>
        </p:nvSpPr>
        <p:spPr>
          <a:xfrm>
            <a:off x="7189404" y="6155565"/>
            <a:ext cx="478937" cy="457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9" name="Прямоугольник 178"/>
          <p:cNvSpPr/>
          <p:nvPr/>
        </p:nvSpPr>
        <p:spPr>
          <a:xfrm flipH="1">
            <a:off x="7338907" y="6150950"/>
            <a:ext cx="45719" cy="4571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0" name="Дуга 179"/>
          <p:cNvSpPr/>
          <p:nvPr/>
        </p:nvSpPr>
        <p:spPr>
          <a:xfrm rot="6107472">
            <a:off x="6636921" y="2544205"/>
            <a:ext cx="914400" cy="914400"/>
          </a:xfrm>
          <a:prstGeom prst="arc">
            <a:avLst>
              <a:gd name="adj1" fmla="val 16607423"/>
              <a:gd name="adj2" fmla="val 20186651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2" name="Прямоугольник 181"/>
          <p:cNvSpPr/>
          <p:nvPr/>
        </p:nvSpPr>
        <p:spPr>
          <a:xfrm>
            <a:off x="6373325" y="3542385"/>
            <a:ext cx="204250" cy="21668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4" name="Равно 183"/>
          <p:cNvSpPr/>
          <p:nvPr/>
        </p:nvSpPr>
        <p:spPr>
          <a:xfrm>
            <a:off x="6530345" y="3627873"/>
            <a:ext cx="402173" cy="327067"/>
          </a:xfrm>
          <a:prstGeom prst="mathEqual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5" name="Равно 194"/>
          <p:cNvSpPr/>
          <p:nvPr/>
        </p:nvSpPr>
        <p:spPr>
          <a:xfrm>
            <a:off x="6535575" y="5449493"/>
            <a:ext cx="402173" cy="327067"/>
          </a:xfrm>
          <a:prstGeom prst="mathEqual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6" name="Равно 195"/>
          <p:cNvSpPr/>
          <p:nvPr/>
        </p:nvSpPr>
        <p:spPr>
          <a:xfrm>
            <a:off x="6536577" y="5156923"/>
            <a:ext cx="402173" cy="327067"/>
          </a:xfrm>
          <a:prstGeom prst="mathEqual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7" name="Равно 196"/>
          <p:cNvSpPr/>
          <p:nvPr/>
        </p:nvSpPr>
        <p:spPr>
          <a:xfrm>
            <a:off x="6535573" y="4581127"/>
            <a:ext cx="402173" cy="327067"/>
          </a:xfrm>
          <a:prstGeom prst="mathEqual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8" name="Равно 197"/>
          <p:cNvSpPr/>
          <p:nvPr/>
        </p:nvSpPr>
        <p:spPr>
          <a:xfrm>
            <a:off x="6532243" y="4256715"/>
            <a:ext cx="402173" cy="327067"/>
          </a:xfrm>
          <a:prstGeom prst="mathEqual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9" name="Равно 198"/>
          <p:cNvSpPr/>
          <p:nvPr/>
        </p:nvSpPr>
        <p:spPr>
          <a:xfrm>
            <a:off x="6532243" y="3943108"/>
            <a:ext cx="402173" cy="327067"/>
          </a:xfrm>
          <a:prstGeom prst="mathEqual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0" name="Равно 199"/>
          <p:cNvSpPr/>
          <p:nvPr/>
        </p:nvSpPr>
        <p:spPr>
          <a:xfrm>
            <a:off x="6527012" y="4869160"/>
            <a:ext cx="402173" cy="327067"/>
          </a:xfrm>
          <a:prstGeom prst="mathEqual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1" name="Равно 200"/>
          <p:cNvSpPr/>
          <p:nvPr/>
        </p:nvSpPr>
        <p:spPr>
          <a:xfrm>
            <a:off x="5998673" y="5449492"/>
            <a:ext cx="402173" cy="327067"/>
          </a:xfrm>
          <a:prstGeom prst="mathEqual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2" name="Равно 201"/>
          <p:cNvSpPr/>
          <p:nvPr/>
        </p:nvSpPr>
        <p:spPr>
          <a:xfrm>
            <a:off x="5998672" y="5156923"/>
            <a:ext cx="402173" cy="327067"/>
          </a:xfrm>
          <a:prstGeom prst="mathEqual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3" name="Равно 202"/>
          <p:cNvSpPr/>
          <p:nvPr/>
        </p:nvSpPr>
        <p:spPr>
          <a:xfrm>
            <a:off x="5998309" y="4869159"/>
            <a:ext cx="402173" cy="327067"/>
          </a:xfrm>
          <a:prstGeom prst="mathEqual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4" name="Равно 203"/>
          <p:cNvSpPr/>
          <p:nvPr/>
        </p:nvSpPr>
        <p:spPr>
          <a:xfrm>
            <a:off x="5998673" y="4581126"/>
            <a:ext cx="402173" cy="327067"/>
          </a:xfrm>
          <a:prstGeom prst="mathEqual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5" name="Равно 204"/>
          <p:cNvSpPr/>
          <p:nvPr/>
        </p:nvSpPr>
        <p:spPr>
          <a:xfrm>
            <a:off x="5998308" y="4270175"/>
            <a:ext cx="402173" cy="327067"/>
          </a:xfrm>
          <a:prstGeom prst="mathEqual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6" name="Равно 205"/>
          <p:cNvSpPr/>
          <p:nvPr/>
        </p:nvSpPr>
        <p:spPr>
          <a:xfrm>
            <a:off x="5998671" y="3943107"/>
            <a:ext cx="402173" cy="327067"/>
          </a:xfrm>
          <a:prstGeom prst="mathEqual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7" name="Равно 206"/>
          <p:cNvSpPr/>
          <p:nvPr/>
        </p:nvSpPr>
        <p:spPr>
          <a:xfrm>
            <a:off x="6000999" y="3627873"/>
            <a:ext cx="402173" cy="327067"/>
          </a:xfrm>
          <a:prstGeom prst="mathEqual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09" name="Прямая соединительная линия 208"/>
          <p:cNvCxnSpPr/>
          <p:nvPr/>
        </p:nvCxnSpPr>
        <p:spPr>
          <a:xfrm flipV="1">
            <a:off x="6712330" y="3127685"/>
            <a:ext cx="0" cy="2950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1" name="Дуга 210"/>
          <p:cNvSpPr/>
          <p:nvPr/>
        </p:nvSpPr>
        <p:spPr>
          <a:xfrm rot="6694587">
            <a:off x="5901864" y="2761905"/>
            <a:ext cx="567124" cy="735170"/>
          </a:xfrm>
          <a:prstGeom prst="arc">
            <a:avLst>
              <a:gd name="adj1" fmla="val 17473889"/>
              <a:gd name="adj2" fmla="val 20186651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2" name="Дуга 211"/>
          <p:cNvSpPr/>
          <p:nvPr/>
        </p:nvSpPr>
        <p:spPr>
          <a:xfrm rot="8092188">
            <a:off x="6294013" y="2730738"/>
            <a:ext cx="567124" cy="735170"/>
          </a:xfrm>
          <a:prstGeom prst="arc">
            <a:avLst>
              <a:gd name="adj1" fmla="val 17473889"/>
              <a:gd name="adj2" fmla="val 20186651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14" name="Прямая со стрелкой 213"/>
          <p:cNvCxnSpPr/>
          <p:nvPr/>
        </p:nvCxnSpPr>
        <p:spPr>
          <a:xfrm>
            <a:off x="6728098" y="3501008"/>
            <a:ext cx="0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Прямая со стрелкой 215"/>
          <p:cNvCxnSpPr/>
          <p:nvPr/>
        </p:nvCxnSpPr>
        <p:spPr>
          <a:xfrm flipV="1">
            <a:off x="6228184" y="3501008"/>
            <a:ext cx="0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Овал 216"/>
          <p:cNvSpPr/>
          <p:nvPr/>
        </p:nvSpPr>
        <p:spPr>
          <a:xfrm flipV="1">
            <a:off x="6696518" y="3496666"/>
            <a:ext cx="54404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9" name="Овал 218"/>
          <p:cNvSpPr/>
          <p:nvPr/>
        </p:nvSpPr>
        <p:spPr>
          <a:xfrm flipV="1">
            <a:off x="6202085" y="5903561"/>
            <a:ext cx="54404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1" name="TextBox 220"/>
          <p:cNvSpPr txBox="1"/>
          <p:nvPr/>
        </p:nvSpPr>
        <p:spPr>
          <a:xfrm>
            <a:off x="2249338" y="3523297"/>
            <a:ext cx="3882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b="1" dirty="0" smtClean="0"/>
              <a:t>3</a:t>
            </a:r>
          </a:p>
          <a:p>
            <a:pPr algn="ctr"/>
            <a:r>
              <a:rPr lang="ru-RU" sz="800" b="1" dirty="0" smtClean="0"/>
              <a:t>35. 9</a:t>
            </a:r>
            <a:endParaRPr lang="ru-RU" sz="800" b="1" dirty="0"/>
          </a:p>
        </p:txBody>
      </p:sp>
      <p:sp>
        <p:nvSpPr>
          <p:cNvPr id="224" name="TextBox 223"/>
          <p:cNvSpPr txBox="1"/>
          <p:nvPr/>
        </p:nvSpPr>
        <p:spPr>
          <a:xfrm>
            <a:off x="4471719" y="3504780"/>
            <a:ext cx="549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/>
              <a:t>2</a:t>
            </a:r>
          </a:p>
          <a:p>
            <a:pPr algn="ctr"/>
            <a:r>
              <a:rPr lang="ru-RU" sz="800" b="1" dirty="0" smtClean="0"/>
              <a:t>35. 9</a:t>
            </a:r>
            <a:endParaRPr lang="ru-RU" sz="800" b="1" dirty="0"/>
          </a:p>
        </p:txBody>
      </p:sp>
      <p:cxnSp>
        <p:nvCxnSpPr>
          <p:cNvPr id="226" name="Прямая соединительная линия 225"/>
          <p:cNvCxnSpPr>
            <a:stCxn id="224" idx="1"/>
            <a:endCxn id="224" idx="3"/>
          </p:cNvCxnSpPr>
          <p:nvPr/>
        </p:nvCxnSpPr>
        <p:spPr>
          <a:xfrm>
            <a:off x="4471719" y="3674057"/>
            <a:ext cx="5491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7" name="Крест 168"/>
          <p:cNvSpPr/>
          <p:nvPr/>
        </p:nvSpPr>
        <p:spPr>
          <a:xfrm>
            <a:off x="4746306" y="601065"/>
            <a:ext cx="1150104" cy="1964779"/>
          </a:xfrm>
          <a:custGeom>
            <a:avLst/>
            <a:gdLst>
              <a:gd name="connsiteX0" fmla="*/ 0 w 914400"/>
              <a:gd name="connsiteY0" fmla="*/ 228600 h 914400"/>
              <a:gd name="connsiteX1" fmla="*/ 228600 w 914400"/>
              <a:gd name="connsiteY1" fmla="*/ 228600 h 914400"/>
              <a:gd name="connsiteX2" fmla="*/ 228600 w 914400"/>
              <a:gd name="connsiteY2" fmla="*/ 0 h 914400"/>
              <a:gd name="connsiteX3" fmla="*/ 685800 w 914400"/>
              <a:gd name="connsiteY3" fmla="*/ 0 h 914400"/>
              <a:gd name="connsiteX4" fmla="*/ 685800 w 914400"/>
              <a:gd name="connsiteY4" fmla="*/ 228600 h 914400"/>
              <a:gd name="connsiteX5" fmla="*/ 914400 w 914400"/>
              <a:gd name="connsiteY5" fmla="*/ 228600 h 914400"/>
              <a:gd name="connsiteX6" fmla="*/ 914400 w 914400"/>
              <a:gd name="connsiteY6" fmla="*/ 685800 h 914400"/>
              <a:gd name="connsiteX7" fmla="*/ 685800 w 914400"/>
              <a:gd name="connsiteY7" fmla="*/ 685800 h 914400"/>
              <a:gd name="connsiteX8" fmla="*/ 685800 w 914400"/>
              <a:gd name="connsiteY8" fmla="*/ 914400 h 914400"/>
              <a:gd name="connsiteX9" fmla="*/ 228600 w 914400"/>
              <a:gd name="connsiteY9" fmla="*/ 914400 h 914400"/>
              <a:gd name="connsiteX10" fmla="*/ 228600 w 914400"/>
              <a:gd name="connsiteY10" fmla="*/ 685800 h 914400"/>
              <a:gd name="connsiteX11" fmla="*/ 0 w 914400"/>
              <a:gd name="connsiteY11" fmla="*/ 685800 h 914400"/>
              <a:gd name="connsiteX12" fmla="*/ 0 w 914400"/>
              <a:gd name="connsiteY12" fmla="*/ 228600 h 914400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838651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392272 w 914400"/>
              <a:gd name="connsiteY11" fmla="*/ 1527156 h 1753051"/>
              <a:gd name="connsiteX12" fmla="*/ 0 w 914400"/>
              <a:gd name="connsiteY12" fmla="*/ 1067251 h 1753051"/>
              <a:gd name="connsiteX0" fmla="*/ 179904 w 699327"/>
              <a:gd name="connsiteY0" fmla="*/ 1069956 h 1753051"/>
              <a:gd name="connsiteX1" fmla="*/ 13527 w 699327"/>
              <a:gd name="connsiteY1" fmla="*/ 1067251 h 1753051"/>
              <a:gd name="connsiteX2" fmla="*/ 0 w 699327"/>
              <a:gd name="connsiteY2" fmla="*/ 0 h 1753051"/>
              <a:gd name="connsiteX3" fmla="*/ 470727 w 699327"/>
              <a:gd name="connsiteY3" fmla="*/ 0 h 1753051"/>
              <a:gd name="connsiteX4" fmla="*/ 470727 w 699327"/>
              <a:gd name="connsiteY4" fmla="*/ 1067251 h 1753051"/>
              <a:gd name="connsiteX5" fmla="*/ 699327 w 699327"/>
              <a:gd name="connsiteY5" fmla="*/ 1067251 h 1753051"/>
              <a:gd name="connsiteX6" fmla="*/ 699327 w 699327"/>
              <a:gd name="connsiteY6" fmla="*/ 1524451 h 1753051"/>
              <a:gd name="connsiteX7" fmla="*/ 470727 w 699327"/>
              <a:gd name="connsiteY7" fmla="*/ 1524451 h 1753051"/>
              <a:gd name="connsiteX8" fmla="*/ 470727 w 699327"/>
              <a:gd name="connsiteY8" fmla="*/ 1753051 h 1753051"/>
              <a:gd name="connsiteX9" fmla="*/ 13527 w 699327"/>
              <a:gd name="connsiteY9" fmla="*/ 1753051 h 1753051"/>
              <a:gd name="connsiteX10" fmla="*/ 13527 w 699327"/>
              <a:gd name="connsiteY10" fmla="*/ 1524451 h 1753051"/>
              <a:gd name="connsiteX11" fmla="*/ 177199 w 699327"/>
              <a:gd name="connsiteY11" fmla="*/ 1527156 h 1753051"/>
              <a:gd name="connsiteX12" fmla="*/ 179904 w 699327"/>
              <a:gd name="connsiteY12" fmla="*/ 1069956 h 1753051"/>
              <a:gd name="connsiteX0" fmla="*/ 179904 w 699327"/>
              <a:gd name="connsiteY0" fmla="*/ 1069956 h 1753051"/>
              <a:gd name="connsiteX1" fmla="*/ 13527 w 699327"/>
              <a:gd name="connsiteY1" fmla="*/ 1067251 h 1753051"/>
              <a:gd name="connsiteX2" fmla="*/ 0 w 699327"/>
              <a:gd name="connsiteY2" fmla="*/ 0 h 1753051"/>
              <a:gd name="connsiteX3" fmla="*/ 470727 w 699327"/>
              <a:gd name="connsiteY3" fmla="*/ 0 h 1753051"/>
              <a:gd name="connsiteX4" fmla="*/ 470727 w 699327"/>
              <a:gd name="connsiteY4" fmla="*/ 1067251 h 1753051"/>
              <a:gd name="connsiteX5" fmla="*/ 699327 w 699327"/>
              <a:gd name="connsiteY5" fmla="*/ 1067251 h 1753051"/>
              <a:gd name="connsiteX6" fmla="*/ 347635 w 699327"/>
              <a:gd name="connsiteY6" fmla="*/ 1529862 h 1753051"/>
              <a:gd name="connsiteX7" fmla="*/ 470727 w 699327"/>
              <a:gd name="connsiteY7" fmla="*/ 1524451 h 1753051"/>
              <a:gd name="connsiteX8" fmla="*/ 470727 w 699327"/>
              <a:gd name="connsiteY8" fmla="*/ 1753051 h 1753051"/>
              <a:gd name="connsiteX9" fmla="*/ 13527 w 699327"/>
              <a:gd name="connsiteY9" fmla="*/ 1753051 h 1753051"/>
              <a:gd name="connsiteX10" fmla="*/ 13527 w 699327"/>
              <a:gd name="connsiteY10" fmla="*/ 1524451 h 1753051"/>
              <a:gd name="connsiteX11" fmla="*/ 177199 w 699327"/>
              <a:gd name="connsiteY11" fmla="*/ 1527156 h 1753051"/>
              <a:gd name="connsiteX12" fmla="*/ 179904 w 699327"/>
              <a:gd name="connsiteY12" fmla="*/ 1069956 h 1753051"/>
              <a:gd name="connsiteX0" fmla="*/ 179904 w 470727"/>
              <a:gd name="connsiteY0" fmla="*/ 1069956 h 1753051"/>
              <a:gd name="connsiteX1" fmla="*/ 13527 w 470727"/>
              <a:gd name="connsiteY1" fmla="*/ 1067251 h 1753051"/>
              <a:gd name="connsiteX2" fmla="*/ 0 w 470727"/>
              <a:gd name="connsiteY2" fmla="*/ 0 h 1753051"/>
              <a:gd name="connsiteX3" fmla="*/ 470727 w 470727"/>
              <a:gd name="connsiteY3" fmla="*/ 0 h 1753051"/>
              <a:gd name="connsiteX4" fmla="*/ 470727 w 470727"/>
              <a:gd name="connsiteY4" fmla="*/ 1067251 h 1753051"/>
              <a:gd name="connsiteX5" fmla="*/ 347635 w 470727"/>
              <a:gd name="connsiteY5" fmla="*/ 1067251 h 1753051"/>
              <a:gd name="connsiteX6" fmla="*/ 347635 w 470727"/>
              <a:gd name="connsiteY6" fmla="*/ 1529862 h 1753051"/>
              <a:gd name="connsiteX7" fmla="*/ 470727 w 470727"/>
              <a:gd name="connsiteY7" fmla="*/ 1524451 h 1753051"/>
              <a:gd name="connsiteX8" fmla="*/ 470727 w 470727"/>
              <a:gd name="connsiteY8" fmla="*/ 1753051 h 1753051"/>
              <a:gd name="connsiteX9" fmla="*/ 13527 w 470727"/>
              <a:gd name="connsiteY9" fmla="*/ 1753051 h 1753051"/>
              <a:gd name="connsiteX10" fmla="*/ 13527 w 470727"/>
              <a:gd name="connsiteY10" fmla="*/ 1524451 h 1753051"/>
              <a:gd name="connsiteX11" fmla="*/ 177199 w 470727"/>
              <a:gd name="connsiteY11" fmla="*/ 1527156 h 1753051"/>
              <a:gd name="connsiteX12" fmla="*/ 179904 w 470727"/>
              <a:gd name="connsiteY12" fmla="*/ 1069956 h 1753051"/>
              <a:gd name="connsiteX0" fmla="*/ 185315 w 470727"/>
              <a:gd name="connsiteY0" fmla="*/ 163672 h 1753051"/>
              <a:gd name="connsiteX1" fmla="*/ 13527 w 470727"/>
              <a:gd name="connsiteY1" fmla="*/ 1067251 h 1753051"/>
              <a:gd name="connsiteX2" fmla="*/ 0 w 470727"/>
              <a:gd name="connsiteY2" fmla="*/ 0 h 1753051"/>
              <a:gd name="connsiteX3" fmla="*/ 470727 w 470727"/>
              <a:gd name="connsiteY3" fmla="*/ 0 h 1753051"/>
              <a:gd name="connsiteX4" fmla="*/ 470727 w 470727"/>
              <a:gd name="connsiteY4" fmla="*/ 1067251 h 1753051"/>
              <a:gd name="connsiteX5" fmla="*/ 347635 w 470727"/>
              <a:gd name="connsiteY5" fmla="*/ 1067251 h 1753051"/>
              <a:gd name="connsiteX6" fmla="*/ 347635 w 470727"/>
              <a:gd name="connsiteY6" fmla="*/ 1529862 h 1753051"/>
              <a:gd name="connsiteX7" fmla="*/ 470727 w 470727"/>
              <a:gd name="connsiteY7" fmla="*/ 1524451 h 1753051"/>
              <a:gd name="connsiteX8" fmla="*/ 470727 w 470727"/>
              <a:gd name="connsiteY8" fmla="*/ 1753051 h 1753051"/>
              <a:gd name="connsiteX9" fmla="*/ 13527 w 470727"/>
              <a:gd name="connsiteY9" fmla="*/ 1753051 h 1753051"/>
              <a:gd name="connsiteX10" fmla="*/ 13527 w 470727"/>
              <a:gd name="connsiteY10" fmla="*/ 1524451 h 1753051"/>
              <a:gd name="connsiteX11" fmla="*/ 177199 w 470727"/>
              <a:gd name="connsiteY11" fmla="*/ 1527156 h 1753051"/>
              <a:gd name="connsiteX12" fmla="*/ 185315 w 470727"/>
              <a:gd name="connsiteY12" fmla="*/ 163672 h 1753051"/>
              <a:gd name="connsiteX0" fmla="*/ 188020 w 473432"/>
              <a:gd name="connsiteY0" fmla="*/ 163672 h 1753051"/>
              <a:gd name="connsiteX1" fmla="*/ 0 w 473432"/>
              <a:gd name="connsiteY1" fmla="*/ 174494 h 1753051"/>
              <a:gd name="connsiteX2" fmla="*/ 2705 w 473432"/>
              <a:gd name="connsiteY2" fmla="*/ 0 h 1753051"/>
              <a:gd name="connsiteX3" fmla="*/ 473432 w 473432"/>
              <a:gd name="connsiteY3" fmla="*/ 0 h 1753051"/>
              <a:gd name="connsiteX4" fmla="*/ 473432 w 473432"/>
              <a:gd name="connsiteY4" fmla="*/ 1067251 h 1753051"/>
              <a:gd name="connsiteX5" fmla="*/ 350340 w 473432"/>
              <a:gd name="connsiteY5" fmla="*/ 1067251 h 1753051"/>
              <a:gd name="connsiteX6" fmla="*/ 350340 w 473432"/>
              <a:gd name="connsiteY6" fmla="*/ 1529862 h 1753051"/>
              <a:gd name="connsiteX7" fmla="*/ 473432 w 473432"/>
              <a:gd name="connsiteY7" fmla="*/ 1524451 h 1753051"/>
              <a:gd name="connsiteX8" fmla="*/ 473432 w 473432"/>
              <a:gd name="connsiteY8" fmla="*/ 1753051 h 1753051"/>
              <a:gd name="connsiteX9" fmla="*/ 16232 w 473432"/>
              <a:gd name="connsiteY9" fmla="*/ 1753051 h 1753051"/>
              <a:gd name="connsiteX10" fmla="*/ 16232 w 473432"/>
              <a:gd name="connsiteY10" fmla="*/ 1524451 h 1753051"/>
              <a:gd name="connsiteX11" fmla="*/ 179904 w 473432"/>
              <a:gd name="connsiteY11" fmla="*/ 1527156 h 1753051"/>
              <a:gd name="connsiteX12" fmla="*/ 188020 w 473432"/>
              <a:gd name="connsiteY12" fmla="*/ 163672 h 1753051"/>
              <a:gd name="connsiteX0" fmla="*/ 185576 w 470988"/>
              <a:gd name="connsiteY0" fmla="*/ 163672 h 1753051"/>
              <a:gd name="connsiteX1" fmla="*/ 261 w 470988"/>
              <a:gd name="connsiteY1" fmla="*/ 158262 h 1753051"/>
              <a:gd name="connsiteX2" fmla="*/ 261 w 470988"/>
              <a:gd name="connsiteY2" fmla="*/ 0 h 1753051"/>
              <a:gd name="connsiteX3" fmla="*/ 470988 w 470988"/>
              <a:gd name="connsiteY3" fmla="*/ 0 h 1753051"/>
              <a:gd name="connsiteX4" fmla="*/ 470988 w 470988"/>
              <a:gd name="connsiteY4" fmla="*/ 1067251 h 1753051"/>
              <a:gd name="connsiteX5" fmla="*/ 347896 w 470988"/>
              <a:gd name="connsiteY5" fmla="*/ 1067251 h 1753051"/>
              <a:gd name="connsiteX6" fmla="*/ 347896 w 470988"/>
              <a:gd name="connsiteY6" fmla="*/ 1529862 h 1753051"/>
              <a:gd name="connsiteX7" fmla="*/ 470988 w 470988"/>
              <a:gd name="connsiteY7" fmla="*/ 1524451 h 1753051"/>
              <a:gd name="connsiteX8" fmla="*/ 470988 w 470988"/>
              <a:gd name="connsiteY8" fmla="*/ 1753051 h 1753051"/>
              <a:gd name="connsiteX9" fmla="*/ 13788 w 470988"/>
              <a:gd name="connsiteY9" fmla="*/ 1753051 h 1753051"/>
              <a:gd name="connsiteX10" fmla="*/ 13788 w 470988"/>
              <a:gd name="connsiteY10" fmla="*/ 1524451 h 1753051"/>
              <a:gd name="connsiteX11" fmla="*/ 177460 w 470988"/>
              <a:gd name="connsiteY11" fmla="*/ 1527156 h 1753051"/>
              <a:gd name="connsiteX12" fmla="*/ 185576 w 470988"/>
              <a:gd name="connsiteY12" fmla="*/ 163672 h 1753051"/>
              <a:gd name="connsiteX0" fmla="*/ 185576 w 470988"/>
              <a:gd name="connsiteY0" fmla="*/ 163672 h 1753051"/>
              <a:gd name="connsiteX1" fmla="*/ 261 w 470988"/>
              <a:gd name="connsiteY1" fmla="*/ 158262 h 1753051"/>
              <a:gd name="connsiteX2" fmla="*/ 261 w 470988"/>
              <a:gd name="connsiteY2" fmla="*/ 0 h 1753051"/>
              <a:gd name="connsiteX3" fmla="*/ 470988 w 470988"/>
              <a:gd name="connsiteY3" fmla="*/ 0 h 1753051"/>
              <a:gd name="connsiteX4" fmla="*/ 470988 w 470988"/>
              <a:gd name="connsiteY4" fmla="*/ 1067251 h 1753051"/>
              <a:gd name="connsiteX5" fmla="*/ 342486 w 470988"/>
              <a:gd name="connsiteY5" fmla="*/ 158262 h 1753051"/>
              <a:gd name="connsiteX6" fmla="*/ 347896 w 470988"/>
              <a:gd name="connsiteY6" fmla="*/ 1529862 h 1753051"/>
              <a:gd name="connsiteX7" fmla="*/ 470988 w 470988"/>
              <a:gd name="connsiteY7" fmla="*/ 1524451 h 1753051"/>
              <a:gd name="connsiteX8" fmla="*/ 470988 w 470988"/>
              <a:gd name="connsiteY8" fmla="*/ 1753051 h 1753051"/>
              <a:gd name="connsiteX9" fmla="*/ 13788 w 470988"/>
              <a:gd name="connsiteY9" fmla="*/ 1753051 h 1753051"/>
              <a:gd name="connsiteX10" fmla="*/ 13788 w 470988"/>
              <a:gd name="connsiteY10" fmla="*/ 1524451 h 1753051"/>
              <a:gd name="connsiteX11" fmla="*/ 177460 w 470988"/>
              <a:gd name="connsiteY11" fmla="*/ 1527156 h 1753051"/>
              <a:gd name="connsiteX12" fmla="*/ 185576 w 470988"/>
              <a:gd name="connsiteY12" fmla="*/ 163672 h 1753051"/>
              <a:gd name="connsiteX0" fmla="*/ 185576 w 473693"/>
              <a:gd name="connsiteY0" fmla="*/ 163672 h 1753051"/>
              <a:gd name="connsiteX1" fmla="*/ 261 w 473693"/>
              <a:gd name="connsiteY1" fmla="*/ 158262 h 1753051"/>
              <a:gd name="connsiteX2" fmla="*/ 261 w 473693"/>
              <a:gd name="connsiteY2" fmla="*/ 0 h 1753051"/>
              <a:gd name="connsiteX3" fmla="*/ 470988 w 473693"/>
              <a:gd name="connsiteY3" fmla="*/ 0 h 1753051"/>
              <a:gd name="connsiteX4" fmla="*/ 473693 w 473693"/>
              <a:gd name="connsiteY4" fmla="*/ 163673 h 1753051"/>
              <a:gd name="connsiteX5" fmla="*/ 342486 w 473693"/>
              <a:gd name="connsiteY5" fmla="*/ 158262 h 1753051"/>
              <a:gd name="connsiteX6" fmla="*/ 347896 w 473693"/>
              <a:gd name="connsiteY6" fmla="*/ 1529862 h 1753051"/>
              <a:gd name="connsiteX7" fmla="*/ 470988 w 473693"/>
              <a:gd name="connsiteY7" fmla="*/ 1524451 h 1753051"/>
              <a:gd name="connsiteX8" fmla="*/ 470988 w 473693"/>
              <a:gd name="connsiteY8" fmla="*/ 1753051 h 1753051"/>
              <a:gd name="connsiteX9" fmla="*/ 13788 w 473693"/>
              <a:gd name="connsiteY9" fmla="*/ 1753051 h 1753051"/>
              <a:gd name="connsiteX10" fmla="*/ 13788 w 473693"/>
              <a:gd name="connsiteY10" fmla="*/ 1524451 h 1753051"/>
              <a:gd name="connsiteX11" fmla="*/ 177460 w 473693"/>
              <a:gd name="connsiteY11" fmla="*/ 1527156 h 1753051"/>
              <a:gd name="connsiteX12" fmla="*/ 185576 w 473693"/>
              <a:gd name="connsiteY12" fmla="*/ 163672 h 1753051"/>
              <a:gd name="connsiteX0" fmla="*/ 185576 w 476398"/>
              <a:gd name="connsiteY0" fmla="*/ 163672 h 1753051"/>
              <a:gd name="connsiteX1" fmla="*/ 261 w 476398"/>
              <a:gd name="connsiteY1" fmla="*/ 158262 h 1753051"/>
              <a:gd name="connsiteX2" fmla="*/ 261 w 476398"/>
              <a:gd name="connsiteY2" fmla="*/ 0 h 1753051"/>
              <a:gd name="connsiteX3" fmla="*/ 470988 w 476398"/>
              <a:gd name="connsiteY3" fmla="*/ 0 h 1753051"/>
              <a:gd name="connsiteX4" fmla="*/ 476398 w 476398"/>
              <a:gd name="connsiteY4" fmla="*/ 163673 h 1753051"/>
              <a:gd name="connsiteX5" fmla="*/ 342486 w 476398"/>
              <a:gd name="connsiteY5" fmla="*/ 158262 h 1753051"/>
              <a:gd name="connsiteX6" fmla="*/ 347896 w 476398"/>
              <a:gd name="connsiteY6" fmla="*/ 1529862 h 1753051"/>
              <a:gd name="connsiteX7" fmla="*/ 470988 w 476398"/>
              <a:gd name="connsiteY7" fmla="*/ 1524451 h 1753051"/>
              <a:gd name="connsiteX8" fmla="*/ 470988 w 476398"/>
              <a:gd name="connsiteY8" fmla="*/ 1753051 h 1753051"/>
              <a:gd name="connsiteX9" fmla="*/ 13788 w 476398"/>
              <a:gd name="connsiteY9" fmla="*/ 1753051 h 1753051"/>
              <a:gd name="connsiteX10" fmla="*/ 13788 w 476398"/>
              <a:gd name="connsiteY10" fmla="*/ 1524451 h 1753051"/>
              <a:gd name="connsiteX11" fmla="*/ 177460 w 476398"/>
              <a:gd name="connsiteY11" fmla="*/ 1527156 h 1753051"/>
              <a:gd name="connsiteX12" fmla="*/ 185576 w 476398"/>
              <a:gd name="connsiteY12" fmla="*/ 163672 h 1753051"/>
              <a:gd name="connsiteX0" fmla="*/ 185576 w 471066"/>
              <a:gd name="connsiteY0" fmla="*/ 163672 h 1753051"/>
              <a:gd name="connsiteX1" fmla="*/ 261 w 471066"/>
              <a:gd name="connsiteY1" fmla="*/ 158262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42486 w 471066"/>
              <a:gd name="connsiteY5" fmla="*/ 158262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85576 w 471066"/>
              <a:gd name="connsiteY12" fmla="*/ 163672 h 1753051"/>
              <a:gd name="connsiteX0" fmla="*/ 190036 w 471066"/>
              <a:gd name="connsiteY0" fmla="*/ 73193 h 1753051"/>
              <a:gd name="connsiteX1" fmla="*/ 261 w 471066"/>
              <a:gd name="connsiteY1" fmla="*/ 158262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42486 w 471066"/>
              <a:gd name="connsiteY5" fmla="*/ 158262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90036 w 471066"/>
              <a:gd name="connsiteY12" fmla="*/ 73193 h 1753051"/>
              <a:gd name="connsiteX0" fmla="*/ 190036 w 471066"/>
              <a:gd name="connsiteY0" fmla="*/ 73193 h 1753051"/>
              <a:gd name="connsiteX1" fmla="*/ 261 w 471066"/>
              <a:gd name="connsiteY1" fmla="*/ 74743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42486 w 471066"/>
              <a:gd name="connsiteY5" fmla="*/ 158262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90036 w 471066"/>
              <a:gd name="connsiteY12" fmla="*/ 73193 h 1753051"/>
              <a:gd name="connsiteX0" fmla="*/ 190036 w 471066"/>
              <a:gd name="connsiteY0" fmla="*/ 73193 h 1753051"/>
              <a:gd name="connsiteX1" fmla="*/ 261 w 471066"/>
              <a:gd name="connsiteY1" fmla="*/ 74743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33565 w 471066"/>
              <a:gd name="connsiteY5" fmla="*/ 74743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90036 w 471066"/>
              <a:gd name="connsiteY12" fmla="*/ 73193 h 1753051"/>
              <a:gd name="connsiteX0" fmla="*/ 190036 w 474498"/>
              <a:gd name="connsiteY0" fmla="*/ 73193 h 1753051"/>
              <a:gd name="connsiteX1" fmla="*/ 261 w 474498"/>
              <a:gd name="connsiteY1" fmla="*/ 74743 h 1753051"/>
              <a:gd name="connsiteX2" fmla="*/ 261 w 474498"/>
              <a:gd name="connsiteY2" fmla="*/ 0 h 1753051"/>
              <a:gd name="connsiteX3" fmla="*/ 470988 w 474498"/>
              <a:gd name="connsiteY3" fmla="*/ 0 h 1753051"/>
              <a:gd name="connsiteX4" fmla="*/ 474498 w 474498"/>
              <a:gd name="connsiteY4" fmla="*/ 77448 h 1753051"/>
              <a:gd name="connsiteX5" fmla="*/ 333565 w 474498"/>
              <a:gd name="connsiteY5" fmla="*/ 74743 h 1753051"/>
              <a:gd name="connsiteX6" fmla="*/ 347896 w 474498"/>
              <a:gd name="connsiteY6" fmla="*/ 1529862 h 1753051"/>
              <a:gd name="connsiteX7" fmla="*/ 470988 w 474498"/>
              <a:gd name="connsiteY7" fmla="*/ 1524451 h 1753051"/>
              <a:gd name="connsiteX8" fmla="*/ 470988 w 474498"/>
              <a:gd name="connsiteY8" fmla="*/ 1753051 h 1753051"/>
              <a:gd name="connsiteX9" fmla="*/ 13788 w 474498"/>
              <a:gd name="connsiteY9" fmla="*/ 1753051 h 1753051"/>
              <a:gd name="connsiteX10" fmla="*/ 13788 w 474498"/>
              <a:gd name="connsiteY10" fmla="*/ 1524451 h 1753051"/>
              <a:gd name="connsiteX11" fmla="*/ 177460 w 474498"/>
              <a:gd name="connsiteY11" fmla="*/ 1527156 h 1753051"/>
              <a:gd name="connsiteX12" fmla="*/ 190036 w 474498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33565 w 475633"/>
              <a:gd name="connsiteY5" fmla="*/ 74743 h 1753051"/>
              <a:gd name="connsiteX6" fmla="*/ 347896 w 475633"/>
              <a:gd name="connsiteY6" fmla="*/ 152986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449"/>
              <a:gd name="connsiteY0" fmla="*/ 73193 h 1753051"/>
              <a:gd name="connsiteX1" fmla="*/ 261 w 475449"/>
              <a:gd name="connsiteY1" fmla="*/ 74743 h 1753051"/>
              <a:gd name="connsiteX2" fmla="*/ 261 w 475449"/>
              <a:gd name="connsiteY2" fmla="*/ 0 h 1753051"/>
              <a:gd name="connsiteX3" fmla="*/ 475449 w 475449"/>
              <a:gd name="connsiteY3" fmla="*/ 0 h 1753051"/>
              <a:gd name="connsiteX4" fmla="*/ 474498 w 475449"/>
              <a:gd name="connsiteY4" fmla="*/ 77448 h 1753051"/>
              <a:gd name="connsiteX5" fmla="*/ 333565 w 475449"/>
              <a:gd name="connsiteY5" fmla="*/ 74743 h 1753051"/>
              <a:gd name="connsiteX6" fmla="*/ 347896 w 475449"/>
              <a:gd name="connsiteY6" fmla="*/ 1529862 h 1753051"/>
              <a:gd name="connsiteX7" fmla="*/ 470988 w 475449"/>
              <a:gd name="connsiteY7" fmla="*/ 1524451 h 1753051"/>
              <a:gd name="connsiteX8" fmla="*/ 470988 w 475449"/>
              <a:gd name="connsiteY8" fmla="*/ 1753051 h 1753051"/>
              <a:gd name="connsiteX9" fmla="*/ 13788 w 475449"/>
              <a:gd name="connsiteY9" fmla="*/ 1753051 h 1753051"/>
              <a:gd name="connsiteX10" fmla="*/ 13788 w 475449"/>
              <a:gd name="connsiteY10" fmla="*/ 1524451 h 1753051"/>
              <a:gd name="connsiteX11" fmla="*/ 177460 w 475449"/>
              <a:gd name="connsiteY11" fmla="*/ 1527156 h 1753051"/>
              <a:gd name="connsiteX12" fmla="*/ 190036 w 475449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33565 w 475633"/>
              <a:gd name="connsiteY5" fmla="*/ 74743 h 1753051"/>
              <a:gd name="connsiteX6" fmla="*/ 347896 w 475633"/>
              <a:gd name="connsiteY6" fmla="*/ 152986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47896 w 475633"/>
              <a:gd name="connsiteY6" fmla="*/ 152986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12212 w 475633"/>
              <a:gd name="connsiteY6" fmla="*/ 152754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12212 w 475633"/>
              <a:gd name="connsiteY6" fmla="*/ 152754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12212 w 475633"/>
              <a:gd name="connsiteY6" fmla="*/ 152754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858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162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1622 h 1753051"/>
              <a:gd name="connsiteX7" fmla="*/ 475449 w 475633"/>
              <a:gd name="connsiteY7" fmla="*/ 156853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1622 h 1753051"/>
              <a:gd name="connsiteX7" fmla="*/ 475449 w 475633"/>
              <a:gd name="connsiteY7" fmla="*/ 1568531 h 1753051"/>
              <a:gd name="connsiteX8" fmla="*/ 470988 w 475633"/>
              <a:gd name="connsiteY8" fmla="*/ 1753051 h 1753051"/>
              <a:gd name="connsiteX9" fmla="*/ 13788 w 475633"/>
              <a:gd name="connsiteY9" fmla="*/ 172057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20571"/>
              <a:gd name="connsiteX1" fmla="*/ 261 w 475633"/>
              <a:gd name="connsiteY1" fmla="*/ 74743 h 1720571"/>
              <a:gd name="connsiteX2" fmla="*/ 261 w 475633"/>
              <a:gd name="connsiteY2" fmla="*/ 0 h 1720571"/>
              <a:gd name="connsiteX3" fmla="*/ 475449 w 475633"/>
              <a:gd name="connsiteY3" fmla="*/ 0 h 1720571"/>
              <a:gd name="connsiteX4" fmla="*/ 474498 w 475633"/>
              <a:gd name="connsiteY4" fmla="*/ 77448 h 1720571"/>
              <a:gd name="connsiteX5" fmla="*/ 306803 w 475633"/>
              <a:gd name="connsiteY5" fmla="*/ 74743 h 1720571"/>
              <a:gd name="connsiteX6" fmla="*/ 307751 w 475633"/>
              <a:gd name="connsiteY6" fmla="*/ 1571622 h 1720571"/>
              <a:gd name="connsiteX7" fmla="*/ 475449 w 475633"/>
              <a:gd name="connsiteY7" fmla="*/ 1568531 h 1720571"/>
              <a:gd name="connsiteX8" fmla="*/ 475448 w 475633"/>
              <a:gd name="connsiteY8" fmla="*/ 1720571 h 1720571"/>
              <a:gd name="connsiteX9" fmla="*/ 13788 w 475633"/>
              <a:gd name="connsiteY9" fmla="*/ 1720571 h 1720571"/>
              <a:gd name="connsiteX10" fmla="*/ 4867 w 475633"/>
              <a:gd name="connsiteY10" fmla="*/ 1573171 h 1720571"/>
              <a:gd name="connsiteX11" fmla="*/ 177460 w 475633"/>
              <a:gd name="connsiteY11" fmla="*/ 1571236 h 1720571"/>
              <a:gd name="connsiteX12" fmla="*/ 190036 w 475633"/>
              <a:gd name="connsiteY12" fmla="*/ 73193 h 1720571"/>
              <a:gd name="connsiteX0" fmla="*/ 190036 w 475633"/>
              <a:gd name="connsiteY0" fmla="*/ 73193 h 1725211"/>
              <a:gd name="connsiteX1" fmla="*/ 261 w 475633"/>
              <a:gd name="connsiteY1" fmla="*/ 74743 h 1725211"/>
              <a:gd name="connsiteX2" fmla="*/ 261 w 475633"/>
              <a:gd name="connsiteY2" fmla="*/ 0 h 1725211"/>
              <a:gd name="connsiteX3" fmla="*/ 475449 w 475633"/>
              <a:gd name="connsiteY3" fmla="*/ 0 h 1725211"/>
              <a:gd name="connsiteX4" fmla="*/ 474498 w 475633"/>
              <a:gd name="connsiteY4" fmla="*/ 77448 h 1725211"/>
              <a:gd name="connsiteX5" fmla="*/ 306803 w 475633"/>
              <a:gd name="connsiteY5" fmla="*/ 74743 h 1725211"/>
              <a:gd name="connsiteX6" fmla="*/ 307751 w 475633"/>
              <a:gd name="connsiteY6" fmla="*/ 1571622 h 1725211"/>
              <a:gd name="connsiteX7" fmla="*/ 475449 w 475633"/>
              <a:gd name="connsiteY7" fmla="*/ 1568531 h 1725211"/>
              <a:gd name="connsiteX8" fmla="*/ 475448 w 475633"/>
              <a:gd name="connsiteY8" fmla="*/ 1720571 h 1725211"/>
              <a:gd name="connsiteX9" fmla="*/ 4867 w 475633"/>
              <a:gd name="connsiteY9" fmla="*/ 1725211 h 1725211"/>
              <a:gd name="connsiteX10" fmla="*/ 4867 w 475633"/>
              <a:gd name="connsiteY10" fmla="*/ 1573171 h 1725211"/>
              <a:gd name="connsiteX11" fmla="*/ 177460 w 475633"/>
              <a:gd name="connsiteY11" fmla="*/ 1571236 h 1725211"/>
              <a:gd name="connsiteX12" fmla="*/ 190036 w 475633"/>
              <a:gd name="connsiteY12" fmla="*/ 73193 h 1725211"/>
              <a:gd name="connsiteX0" fmla="*/ 359128 w 644725"/>
              <a:gd name="connsiteY0" fmla="*/ 73193 h 1720571"/>
              <a:gd name="connsiteX1" fmla="*/ 169353 w 644725"/>
              <a:gd name="connsiteY1" fmla="*/ 74743 h 1720571"/>
              <a:gd name="connsiteX2" fmla="*/ 169353 w 644725"/>
              <a:gd name="connsiteY2" fmla="*/ 0 h 1720571"/>
              <a:gd name="connsiteX3" fmla="*/ 644541 w 644725"/>
              <a:gd name="connsiteY3" fmla="*/ 0 h 1720571"/>
              <a:gd name="connsiteX4" fmla="*/ 643590 w 644725"/>
              <a:gd name="connsiteY4" fmla="*/ 77448 h 1720571"/>
              <a:gd name="connsiteX5" fmla="*/ 475895 w 644725"/>
              <a:gd name="connsiteY5" fmla="*/ 74743 h 1720571"/>
              <a:gd name="connsiteX6" fmla="*/ 476843 w 644725"/>
              <a:gd name="connsiteY6" fmla="*/ 1571622 h 1720571"/>
              <a:gd name="connsiteX7" fmla="*/ 644541 w 644725"/>
              <a:gd name="connsiteY7" fmla="*/ 1568531 h 1720571"/>
              <a:gd name="connsiteX8" fmla="*/ 644540 w 644725"/>
              <a:gd name="connsiteY8" fmla="*/ 1720571 h 1720571"/>
              <a:gd name="connsiteX9" fmla="*/ 0 w 644725"/>
              <a:gd name="connsiteY9" fmla="*/ 1718251 h 1720571"/>
              <a:gd name="connsiteX10" fmla="*/ 173959 w 644725"/>
              <a:gd name="connsiteY10" fmla="*/ 1573171 h 1720571"/>
              <a:gd name="connsiteX11" fmla="*/ 346552 w 644725"/>
              <a:gd name="connsiteY11" fmla="*/ 1571236 h 1720571"/>
              <a:gd name="connsiteX12" fmla="*/ 359128 w 644725"/>
              <a:gd name="connsiteY12" fmla="*/ 73193 h 1720571"/>
              <a:gd name="connsiteX0" fmla="*/ 359128 w 644725"/>
              <a:gd name="connsiteY0" fmla="*/ 73193 h 1720571"/>
              <a:gd name="connsiteX1" fmla="*/ 169353 w 644725"/>
              <a:gd name="connsiteY1" fmla="*/ 74743 h 1720571"/>
              <a:gd name="connsiteX2" fmla="*/ 169353 w 644725"/>
              <a:gd name="connsiteY2" fmla="*/ 0 h 1720571"/>
              <a:gd name="connsiteX3" fmla="*/ 644541 w 644725"/>
              <a:gd name="connsiteY3" fmla="*/ 0 h 1720571"/>
              <a:gd name="connsiteX4" fmla="*/ 643590 w 644725"/>
              <a:gd name="connsiteY4" fmla="*/ 77448 h 1720571"/>
              <a:gd name="connsiteX5" fmla="*/ 475895 w 644725"/>
              <a:gd name="connsiteY5" fmla="*/ 74743 h 1720571"/>
              <a:gd name="connsiteX6" fmla="*/ 476843 w 644725"/>
              <a:gd name="connsiteY6" fmla="*/ 1571622 h 1720571"/>
              <a:gd name="connsiteX7" fmla="*/ 644541 w 644725"/>
              <a:gd name="connsiteY7" fmla="*/ 1568531 h 1720571"/>
              <a:gd name="connsiteX8" fmla="*/ 644540 w 644725"/>
              <a:gd name="connsiteY8" fmla="*/ 1720571 h 1720571"/>
              <a:gd name="connsiteX9" fmla="*/ 0 w 644725"/>
              <a:gd name="connsiteY9" fmla="*/ 1718251 h 1720571"/>
              <a:gd name="connsiteX10" fmla="*/ 0 w 644725"/>
              <a:gd name="connsiteY10" fmla="*/ 1570851 h 1720571"/>
              <a:gd name="connsiteX11" fmla="*/ 346552 w 644725"/>
              <a:gd name="connsiteY11" fmla="*/ 1571236 h 1720571"/>
              <a:gd name="connsiteX12" fmla="*/ 359128 w 644725"/>
              <a:gd name="connsiteY12" fmla="*/ 73193 h 172057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6853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7549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6853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8013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9001"/>
              <a:gd name="connsiteY0" fmla="*/ 73193 h 1718251"/>
              <a:gd name="connsiteX1" fmla="*/ 169353 w 649001"/>
              <a:gd name="connsiteY1" fmla="*/ 74743 h 1718251"/>
              <a:gd name="connsiteX2" fmla="*/ 169353 w 649001"/>
              <a:gd name="connsiteY2" fmla="*/ 0 h 1718251"/>
              <a:gd name="connsiteX3" fmla="*/ 644541 w 649001"/>
              <a:gd name="connsiteY3" fmla="*/ 0 h 1718251"/>
              <a:gd name="connsiteX4" fmla="*/ 643590 w 649001"/>
              <a:gd name="connsiteY4" fmla="*/ 77448 h 1718251"/>
              <a:gd name="connsiteX5" fmla="*/ 475895 w 649001"/>
              <a:gd name="connsiteY5" fmla="*/ 74743 h 1718251"/>
              <a:gd name="connsiteX6" fmla="*/ 476843 w 649001"/>
              <a:gd name="connsiteY6" fmla="*/ 1571622 h 1718251"/>
              <a:gd name="connsiteX7" fmla="*/ 649001 w 649001"/>
              <a:gd name="connsiteY7" fmla="*/ 1570851 h 1718251"/>
              <a:gd name="connsiteX8" fmla="*/ 640079 w 649001"/>
              <a:gd name="connsiteY8" fmla="*/ 1718251 h 1718251"/>
              <a:gd name="connsiteX9" fmla="*/ 0 w 649001"/>
              <a:gd name="connsiteY9" fmla="*/ 1718251 h 1718251"/>
              <a:gd name="connsiteX10" fmla="*/ 0 w 649001"/>
              <a:gd name="connsiteY10" fmla="*/ 1570851 h 1718251"/>
              <a:gd name="connsiteX11" fmla="*/ 346552 w 649001"/>
              <a:gd name="connsiteY11" fmla="*/ 1571236 h 1718251"/>
              <a:gd name="connsiteX12" fmla="*/ 359128 w 649001"/>
              <a:gd name="connsiteY12" fmla="*/ 73193 h 1718251"/>
              <a:gd name="connsiteX0" fmla="*/ 359128 w 653461"/>
              <a:gd name="connsiteY0" fmla="*/ 73193 h 1718251"/>
              <a:gd name="connsiteX1" fmla="*/ 169353 w 653461"/>
              <a:gd name="connsiteY1" fmla="*/ 74743 h 1718251"/>
              <a:gd name="connsiteX2" fmla="*/ 169353 w 653461"/>
              <a:gd name="connsiteY2" fmla="*/ 0 h 1718251"/>
              <a:gd name="connsiteX3" fmla="*/ 644541 w 653461"/>
              <a:gd name="connsiteY3" fmla="*/ 0 h 1718251"/>
              <a:gd name="connsiteX4" fmla="*/ 643590 w 653461"/>
              <a:gd name="connsiteY4" fmla="*/ 77448 h 1718251"/>
              <a:gd name="connsiteX5" fmla="*/ 475895 w 653461"/>
              <a:gd name="connsiteY5" fmla="*/ 74743 h 1718251"/>
              <a:gd name="connsiteX6" fmla="*/ 476843 w 653461"/>
              <a:gd name="connsiteY6" fmla="*/ 1571622 h 1718251"/>
              <a:gd name="connsiteX7" fmla="*/ 653461 w 653461"/>
              <a:gd name="connsiteY7" fmla="*/ 1577811 h 1718251"/>
              <a:gd name="connsiteX8" fmla="*/ 640079 w 653461"/>
              <a:gd name="connsiteY8" fmla="*/ 1718251 h 1718251"/>
              <a:gd name="connsiteX9" fmla="*/ 0 w 653461"/>
              <a:gd name="connsiteY9" fmla="*/ 1718251 h 1718251"/>
              <a:gd name="connsiteX10" fmla="*/ 0 w 653461"/>
              <a:gd name="connsiteY10" fmla="*/ 1570851 h 1718251"/>
              <a:gd name="connsiteX11" fmla="*/ 346552 w 653461"/>
              <a:gd name="connsiteY11" fmla="*/ 1571236 h 1718251"/>
              <a:gd name="connsiteX12" fmla="*/ 359128 w 653461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0079 w 644725"/>
              <a:gd name="connsiteY7" fmla="*/ 157781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0079 w 644725"/>
              <a:gd name="connsiteY7" fmla="*/ 157085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72509 w 658106"/>
              <a:gd name="connsiteY0" fmla="*/ 73193 h 1718251"/>
              <a:gd name="connsiteX1" fmla="*/ 182734 w 658106"/>
              <a:gd name="connsiteY1" fmla="*/ 74743 h 1718251"/>
              <a:gd name="connsiteX2" fmla="*/ 182734 w 658106"/>
              <a:gd name="connsiteY2" fmla="*/ 0 h 1718251"/>
              <a:gd name="connsiteX3" fmla="*/ 657922 w 658106"/>
              <a:gd name="connsiteY3" fmla="*/ 0 h 1718251"/>
              <a:gd name="connsiteX4" fmla="*/ 656971 w 658106"/>
              <a:gd name="connsiteY4" fmla="*/ 77448 h 1718251"/>
              <a:gd name="connsiteX5" fmla="*/ 489276 w 658106"/>
              <a:gd name="connsiteY5" fmla="*/ 74743 h 1718251"/>
              <a:gd name="connsiteX6" fmla="*/ 490224 w 658106"/>
              <a:gd name="connsiteY6" fmla="*/ 1571622 h 1718251"/>
              <a:gd name="connsiteX7" fmla="*/ 653460 w 658106"/>
              <a:gd name="connsiteY7" fmla="*/ 1570851 h 1718251"/>
              <a:gd name="connsiteX8" fmla="*/ 653460 w 658106"/>
              <a:gd name="connsiteY8" fmla="*/ 1718251 h 1718251"/>
              <a:gd name="connsiteX9" fmla="*/ 13381 w 658106"/>
              <a:gd name="connsiteY9" fmla="*/ 1718251 h 1718251"/>
              <a:gd name="connsiteX10" fmla="*/ 0 w 658106"/>
              <a:gd name="connsiteY10" fmla="*/ 1568531 h 1718251"/>
              <a:gd name="connsiteX11" fmla="*/ 359933 w 658106"/>
              <a:gd name="connsiteY11" fmla="*/ 1571236 h 1718251"/>
              <a:gd name="connsiteX12" fmla="*/ 372509 w 658106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57921 w 662567"/>
              <a:gd name="connsiteY7" fmla="*/ 1570851 h 1718251"/>
              <a:gd name="connsiteX8" fmla="*/ 657921 w 662567"/>
              <a:gd name="connsiteY8" fmla="*/ 1718251 h 1718251"/>
              <a:gd name="connsiteX9" fmla="*/ 0 w 662567"/>
              <a:gd name="connsiteY9" fmla="*/ 1718251 h 1718251"/>
              <a:gd name="connsiteX10" fmla="*/ 4461 w 662567"/>
              <a:gd name="connsiteY10" fmla="*/ 156853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57921 w 662567"/>
              <a:gd name="connsiteY7" fmla="*/ 1570851 h 1718251"/>
              <a:gd name="connsiteX8" fmla="*/ 657921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57921 w 662567"/>
              <a:gd name="connsiteY7" fmla="*/ 157085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8856 w 662567"/>
              <a:gd name="connsiteY7" fmla="*/ 156853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4396 w 662567"/>
              <a:gd name="connsiteY7" fmla="*/ 158013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599935 w 662567"/>
              <a:gd name="connsiteY7" fmla="*/ 157549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13316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595474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8856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152925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8856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152925 h 1718251"/>
              <a:gd name="connsiteX0" fmla="*/ 376970 w 662567"/>
              <a:gd name="connsiteY0" fmla="*/ 152925 h 1718251"/>
              <a:gd name="connsiteX1" fmla="*/ 137521 w 662567"/>
              <a:gd name="connsiteY1" fmla="*/ 143844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8856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152925 h 1718251"/>
              <a:gd name="connsiteX0" fmla="*/ 376970 w 662567"/>
              <a:gd name="connsiteY0" fmla="*/ 163556 h 1728882"/>
              <a:gd name="connsiteX1" fmla="*/ 137521 w 662567"/>
              <a:gd name="connsiteY1" fmla="*/ 154475 h 1728882"/>
              <a:gd name="connsiteX2" fmla="*/ 165906 w 662567"/>
              <a:gd name="connsiteY2" fmla="*/ 0 h 1728882"/>
              <a:gd name="connsiteX3" fmla="*/ 662383 w 662567"/>
              <a:gd name="connsiteY3" fmla="*/ 10631 h 1728882"/>
              <a:gd name="connsiteX4" fmla="*/ 661432 w 662567"/>
              <a:gd name="connsiteY4" fmla="*/ 88079 h 1728882"/>
              <a:gd name="connsiteX5" fmla="*/ 493737 w 662567"/>
              <a:gd name="connsiteY5" fmla="*/ 85374 h 1728882"/>
              <a:gd name="connsiteX6" fmla="*/ 494685 w 662567"/>
              <a:gd name="connsiteY6" fmla="*/ 1582253 h 1728882"/>
              <a:gd name="connsiteX7" fmla="*/ 608856 w 662567"/>
              <a:gd name="connsiteY7" fmla="*/ 1583802 h 1728882"/>
              <a:gd name="connsiteX8" fmla="*/ 604395 w 662567"/>
              <a:gd name="connsiteY8" fmla="*/ 1728882 h 1728882"/>
              <a:gd name="connsiteX9" fmla="*/ 0 w 662567"/>
              <a:gd name="connsiteY9" fmla="*/ 1728882 h 1728882"/>
              <a:gd name="connsiteX10" fmla="*/ 0 w 662567"/>
              <a:gd name="connsiteY10" fmla="*/ 1581482 h 1728882"/>
              <a:gd name="connsiteX11" fmla="*/ 364394 w 662567"/>
              <a:gd name="connsiteY11" fmla="*/ 1581867 h 1728882"/>
              <a:gd name="connsiteX12" fmla="*/ 376970 w 662567"/>
              <a:gd name="connsiteY12" fmla="*/ 163556 h 1728882"/>
              <a:gd name="connsiteX0" fmla="*/ 376970 w 662567"/>
              <a:gd name="connsiteY0" fmla="*/ 163556 h 1728882"/>
              <a:gd name="connsiteX1" fmla="*/ 52366 w 662567"/>
              <a:gd name="connsiteY1" fmla="*/ 159694 h 1728882"/>
              <a:gd name="connsiteX2" fmla="*/ 165906 w 662567"/>
              <a:gd name="connsiteY2" fmla="*/ 0 h 1728882"/>
              <a:gd name="connsiteX3" fmla="*/ 662383 w 662567"/>
              <a:gd name="connsiteY3" fmla="*/ 10631 h 1728882"/>
              <a:gd name="connsiteX4" fmla="*/ 661432 w 662567"/>
              <a:gd name="connsiteY4" fmla="*/ 88079 h 1728882"/>
              <a:gd name="connsiteX5" fmla="*/ 493737 w 662567"/>
              <a:gd name="connsiteY5" fmla="*/ 85374 h 1728882"/>
              <a:gd name="connsiteX6" fmla="*/ 494685 w 662567"/>
              <a:gd name="connsiteY6" fmla="*/ 1582253 h 1728882"/>
              <a:gd name="connsiteX7" fmla="*/ 608856 w 662567"/>
              <a:gd name="connsiteY7" fmla="*/ 1583802 h 1728882"/>
              <a:gd name="connsiteX8" fmla="*/ 604395 w 662567"/>
              <a:gd name="connsiteY8" fmla="*/ 1728882 h 1728882"/>
              <a:gd name="connsiteX9" fmla="*/ 0 w 662567"/>
              <a:gd name="connsiteY9" fmla="*/ 1728882 h 1728882"/>
              <a:gd name="connsiteX10" fmla="*/ 0 w 662567"/>
              <a:gd name="connsiteY10" fmla="*/ 1581482 h 1728882"/>
              <a:gd name="connsiteX11" fmla="*/ 364394 w 662567"/>
              <a:gd name="connsiteY11" fmla="*/ 1581867 h 1728882"/>
              <a:gd name="connsiteX12" fmla="*/ 376970 w 662567"/>
              <a:gd name="connsiteY12" fmla="*/ 163556 h 1728882"/>
              <a:gd name="connsiteX0" fmla="*/ 369875 w 662567"/>
              <a:gd name="connsiteY0" fmla="*/ 220956 h 1728882"/>
              <a:gd name="connsiteX1" fmla="*/ 52366 w 662567"/>
              <a:gd name="connsiteY1" fmla="*/ 159694 h 1728882"/>
              <a:gd name="connsiteX2" fmla="*/ 165906 w 662567"/>
              <a:gd name="connsiteY2" fmla="*/ 0 h 1728882"/>
              <a:gd name="connsiteX3" fmla="*/ 662383 w 662567"/>
              <a:gd name="connsiteY3" fmla="*/ 10631 h 1728882"/>
              <a:gd name="connsiteX4" fmla="*/ 661432 w 662567"/>
              <a:gd name="connsiteY4" fmla="*/ 88079 h 1728882"/>
              <a:gd name="connsiteX5" fmla="*/ 493737 w 662567"/>
              <a:gd name="connsiteY5" fmla="*/ 85374 h 1728882"/>
              <a:gd name="connsiteX6" fmla="*/ 494685 w 662567"/>
              <a:gd name="connsiteY6" fmla="*/ 1582253 h 1728882"/>
              <a:gd name="connsiteX7" fmla="*/ 608856 w 662567"/>
              <a:gd name="connsiteY7" fmla="*/ 1583802 h 1728882"/>
              <a:gd name="connsiteX8" fmla="*/ 604395 w 662567"/>
              <a:gd name="connsiteY8" fmla="*/ 1728882 h 1728882"/>
              <a:gd name="connsiteX9" fmla="*/ 0 w 662567"/>
              <a:gd name="connsiteY9" fmla="*/ 1728882 h 1728882"/>
              <a:gd name="connsiteX10" fmla="*/ 0 w 662567"/>
              <a:gd name="connsiteY10" fmla="*/ 1581482 h 1728882"/>
              <a:gd name="connsiteX11" fmla="*/ 364394 w 662567"/>
              <a:gd name="connsiteY11" fmla="*/ 1581867 h 1728882"/>
              <a:gd name="connsiteX12" fmla="*/ 369875 w 662567"/>
              <a:gd name="connsiteY12" fmla="*/ 220956 h 1728882"/>
              <a:gd name="connsiteX0" fmla="*/ 369875 w 662567"/>
              <a:gd name="connsiteY0" fmla="*/ 220956 h 1728882"/>
              <a:gd name="connsiteX1" fmla="*/ 23981 w 662567"/>
              <a:gd name="connsiteY1" fmla="*/ 217094 h 1728882"/>
              <a:gd name="connsiteX2" fmla="*/ 165906 w 662567"/>
              <a:gd name="connsiteY2" fmla="*/ 0 h 1728882"/>
              <a:gd name="connsiteX3" fmla="*/ 662383 w 662567"/>
              <a:gd name="connsiteY3" fmla="*/ 10631 h 1728882"/>
              <a:gd name="connsiteX4" fmla="*/ 661432 w 662567"/>
              <a:gd name="connsiteY4" fmla="*/ 88079 h 1728882"/>
              <a:gd name="connsiteX5" fmla="*/ 493737 w 662567"/>
              <a:gd name="connsiteY5" fmla="*/ 85374 h 1728882"/>
              <a:gd name="connsiteX6" fmla="*/ 494685 w 662567"/>
              <a:gd name="connsiteY6" fmla="*/ 1582253 h 1728882"/>
              <a:gd name="connsiteX7" fmla="*/ 608856 w 662567"/>
              <a:gd name="connsiteY7" fmla="*/ 1583802 h 1728882"/>
              <a:gd name="connsiteX8" fmla="*/ 604395 w 662567"/>
              <a:gd name="connsiteY8" fmla="*/ 1728882 h 1728882"/>
              <a:gd name="connsiteX9" fmla="*/ 0 w 662567"/>
              <a:gd name="connsiteY9" fmla="*/ 1728882 h 1728882"/>
              <a:gd name="connsiteX10" fmla="*/ 0 w 662567"/>
              <a:gd name="connsiteY10" fmla="*/ 1581482 h 1728882"/>
              <a:gd name="connsiteX11" fmla="*/ 364394 w 662567"/>
              <a:gd name="connsiteY11" fmla="*/ 1581867 h 1728882"/>
              <a:gd name="connsiteX12" fmla="*/ 369875 w 662567"/>
              <a:gd name="connsiteY12" fmla="*/ 220956 h 1728882"/>
              <a:gd name="connsiteX0" fmla="*/ 509109 w 801801"/>
              <a:gd name="connsiteY0" fmla="*/ 215738 h 1723664"/>
              <a:gd name="connsiteX1" fmla="*/ 163215 w 801801"/>
              <a:gd name="connsiteY1" fmla="*/ 211876 h 1723664"/>
              <a:gd name="connsiteX2" fmla="*/ 3 w 801801"/>
              <a:gd name="connsiteY2" fmla="*/ 0 h 1723664"/>
              <a:gd name="connsiteX3" fmla="*/ 801617 w 801801"/>
              <a:gd name="connsiteY3" fmla="*/ 5413 h 1723664"/>
              <a:gd name="connsiteX4" fmla="*/ 800666 w 801801"/>
              <a:gd name="connsiteY4" fmla="*/ 82861 h 1723664"/>
              <a:gd name="connsiteX5" fmla="*/ 632971 w 801801"/>
              <a:gd name="connsiteY5" fmla="*/ 80156 h 1723664"/>
              <a:gd name="connsiteX6" fmla="*/ 633919 w 801801"/>
              <a:gd name="connsiteY6" fmla="*/ 1577035 h 1723664"/>
              <a:gd name="connsiteX7" fmla="*/ 748090 w 801801"/>
              <a:gd name="connsiteY7" fmla="*/ 1578584 h 1723664"/>
              <a:gd name="connsiteX8" fmla="*/ 743629 w 801801"/>
              <a:gd name="connsiteY8" fmla="*/ 1723664 h 1723664"/>
              <a:gd name="connsiteX9" fmla="*/ 139234 w 801801"/>
              <a:gd name="connsiteY9" fmla="*/ 1723664 h 1723664"/>
              <a:gd name="connsiteX10" fmla="*/ 139234 w 801801"/>
              <a:gd name="connsiteY10" fmla="*/ 1576264 h 1723664"/>
              <a:gd name="connsiteX11" fmla="*/ 503628 w 801801"/>
              <a:gd name="connsiteY11" fmla="*/ 1576649 h 1723664"/>
              <a:gd name="connsiteX12" fmla="*/ 509109 w 801801"/>
              <a:gd name="connsiteY12" fmla="*/ 215738 h 1723664"/>
              <a:gd name="connsiteX0" fmla="*/ 509366 w 802058"/>
              <a:gd name="connsiteY0" fmla="*/ 215738 h 1723664"/>
              <a:gd name="connsiteX1" fmla="*/ 261 w 802058"/>
              <a:gd name="connsiteY1" fmla="*/ 211876 h 1723664"/>
              <a:gd name="connsiteX2" fmla="*/ 260 w 802058"/>
              <a:gd name="connsiteY2" fmla="*/ 0 h 1723664"/>
              <a:gd name="connsiteX3" fmla="*/ 801874 w 802058"/>
              <a:gd name="connsiteY3" fmla="*/ 5413 h 1723664"/>
              <a:gd name="connsiteX4" fmla="*/ 800923 w 802058"/>
              <a:gd name="connsiteY4" fmla="*/ 82861 h 1723664"/>
              <a:gd name="connsiteX5" fmla="*/ 633228 w 802058"/>
              <a:gd name="connsiteY5" fmla="*/ 80156 h 1723664"/>
              <a:gd name="connsiteX6" fmla="*/ 634176 w 802058"/>
              <a:gd name="connsiteY6" fmla="*/ 1577035 h 1723664"/>
              <a:gd name="connsiteX7" fmla="*/ 748347 w 802058"/>
              <a:gd name="connsiteY7" fmla="*/ 1578584 h 1723664"/>
              <a:gd name="connsiteX8" fmla="*/ 743886 w 802058"/>
              <a:gd name="connsiteY8" fmla="*/ 1723664 h 1723664"/>
              <a:gd name="connsiteX9" fmla="*/ 139491 w 802058"/>
              <a:gd name="connsiteY9" fmla="*/ 1723664 h 1723664"/>
              <a:gd name="connsiteX10" fmla="*/ 139491 w 802058"/>
              <a:gd name="connsiteY10" fmla="*/ 1576264 h 1723664"/>
              <a:gd name="connsiteX11" fmla="*/ 503885 w 802058"/>
              <a:gd name="connsiteY11" fmla="*/ 1576649 h 1723664"/>
              <a:gd name="connsiteX12" fmla="*/ 509366 w 802058"/>
              <a:gd name="connsiteY12" fmla="*/ 215738 h 1723664"/>
              <a:gd name="connsiteX0" fmla="*/ 509366 w 802058"/>
              <a:gd name="connsiteY0" fmla="*/ 215738 h 1723664"/>
              <a:gd name="connsiteX1" fmla="*/ 261 w 802058"/>
              <a:gd name="connsiteY1" fmla="*/ 211876 h 1723664"/>
              <a:gd name="connsiteX2" fmla="*/ 260 w 802058"/>
              <a:gd name="connsiteY2" fmla="*/ 0 h 1723664"/>
              <a:gd name="connsiteX3" fmla="*/ 801874 w 802058"/>
              <a:gd name="connsiteY3" fmla="*/ 5413 h 1723664"/>
              <a:gd name="connsiteX4" fmla="*/ 800923 w 802058"/>
              <a:gd name="connsiteY4" fmla="*/ 82861 h 1723664"/>
              <a:gd name="connsiteX5" fmla="*/ 626523 w 802058"/>
              <a:gd name="connsiteY5" fmla="*/ 221048 h 1723664"/>
              <a:gd name="connsiteX6" fmla="*/ 634176 w 802058"/>
              <a:gd name="connsiteY6" fmla="*/ 1577035 h 1723664"/>
              <a:gd name="connsiteX7" fmla="*/ 748347 w 802058"/>
              <a:gd name="connsiteY7" fmla="*/ 1578584 h 1723664"/>
              <a:gd name="connsiteX8" fmla="*/ 743886 w 802058"/>
              <a:gd name="connsiteY8" fmla="*/ 1723664 h 1723664"/>
              <a:gd name="connsiteX9" fmla="*/ 139491 w 802058"/>
              <a:gd name="connsiteY9" fmla="*/ 1723664 h 1723664"/>
              <a:gd name="connsiteX10" fmla="*/ 139491 w 802058"/>
              <a:gd name="connsiteY10" fmla="*/ 1576264 h 1723664"/>
              <a:gd name="connsiteX11" fmla="*/ 503885 w 802058"/>
              <a:gd name="connsiteY11" fmla="*/ 1576649 h 1723664"/>
              <a:gd name="connsiteX12" fmla="*/ 509366 w 802058"/>
              <a:gd name="connsiteY12" fmla="*/ 215738 h 1723664"/>
              <a:gd name="connsiteX0" fmla="*/ 509366 w 814333"/>
              <a:gd name="connsiteY0" fmla="*/ 215738 h 1723664"/>
              <a:gd name="connsiteX1" fmla="*/ 261 w 814333"/>
              <a:gd name="connsiteY1" fmla="*/ 211876 h 1723664"/>
              <a:gd name="connsiteX2" fmla="*/ 260 w 814333"/>
              <a:gd name="connsiteY2" fmla="*/ 0 h 1723664"/>
              <a:gd name="connsiteX3" fmla="*/ 801874 w 814333"/>
              <a:gd name="connsiteY3" fmla="*/ 5413 h 1723664"/>
              <a:gd name="connsiteX4" fmla="*/ 814333 w 814333"/>
              <a:gd name="connsiteY4" fmla="*/ 208098 h 1723664"/>
              <a:gd name="connsiteX5" fmla="*/ 626523 w 814333"/>
              <a:gd name="connsiteY5" fmla="*/ 221048 h 1723664"/>
              <a:gd name="connsiteX6" fmla="*/ 634176 w 814333"/>
              <a:gd name="connsiteY6" fmla="*/ 1577035 h 1723664"/>
              <a:gd name="connsiteX7" fmla="*/ 748347 w 814333"/>
              <a:gd name="connsiteY7" fmla="*/ 1578584 h 1723664"/>
              <a:gd name="connsiteX8" fmla="*/ 743886 w 814333"/>
              <a:gd name="connsiteY8" fmla="*/ 1723664 h 1723664"/>
              <a:gd name="connsiteX9" fmla="*/ 139491 w 814333"/>
              <a:gd name="connsiteY9" fmla="*/ 1723664 h 1723664"/>
              <a:gd name="connsiteX10" fmla="*/ 139491 w 814333"/>
              <a:gd name="connsiteY10" fmla="*/ 1576264 h 1723664"/>
              <a:gd name="connsiteX11" fmla="*/ 503885 w 814333"/>
              <a:gd name="connsiteY11" fmla="*/ 1576649 h 1723664"/>
              <a:gd name="connsiteX12" fmla="*/ 509366 w 814333"/>
              <a:gd name="connsiteY12" fmla="*/ 215738 h 1723664"/>
              <a:gd name="connsiteX0" fmla="*/ 509366 w 801934"/>
              <a:gd name="connsiteY0" fmla="*/ 215738 h 1723664"/>
              <a:gd name="connsiteX1" fmla="*/ 261 w 801934"/>
              <a:gd name="connsiteY1" fmla="*/ 211876 h 1723664"/>
              <a:gd name="connsiteX2" fmla="*/ 260 w 801934"/>
              <a:gd name="connsiteY2" fmla="*/ 0 h 1723664"/>
              <a:gd name="connsiteX3" fmla="*/ 801874 w 801934"/>
              <a:gd name="connsiteY3" fmla="*/ 5413 h 1723664"/>
              <a:gd name="connsiteX4" fmla="*/ 794218 w 801934"/>
              <a:gd name="connsiteY4" fmla="*/ 213317 h 1723664"/>
              <a:gd name="connsiteX5" fmla="*/ 626523 w 801934"/>
              <a:gd name="connsiteY5" fmla="*/ 221048 h 1723664"/>
              <a:gd name="connsiteX6" fmla="*/ 634176 w 801934"/>
              <a:gd name="connsiteY6" fmla="*/ 1577035 h 1723664"/>
              <a:gd name="connsiteX7" fmla="*/ 748347 w 801934"/>
              <a:gd name="connsiteY7" fmla="*/ 1578584 h 1723664"/>
              <a:gd name="connsiteX8" fmla="*/ 743886 w 801934"/>
              <a:gd name="connsiteY8" fmla="*/ 1723664 h 1723664"/>
              <a:gd name="connsiteX9" fmla="*/ 139491 w 801934"/>
              <a:gd name="connsiteY9" fmla="*/ 1723664 h 1723664"/>
              <a:gd name="connsiteX10" fmla="*/ 139491 w 801934"/>
              <a:gd name="connsiteY10" fmla="*/ 1576264 h 1723664"/>
              <a:gd name="connsiteX11" fmla="*/ 503885 w 801934"/>
              <a:gd name="connsiteY11" fmla="*/ 1576649 h 1723664"/>
              <a:gd name="connsiteX12" fmla="*/ 509366 w 801934"/>
              <a:gd name="connsiteY12" fmla="*/ 215738 h 1723664"/>
              <a:gd name="connsiteX0" fmla="*/ 509366 w 1240055"/>
              <a:gd name="connsiteY0" fmla="*/ 215738 h 1734101"/>
              <a:gd name="connsiteX1" fmla="*/ 261 w 1240055"/>
              <a:gd name="connsiteY1" fmla="*/ 211876 h 1734101"/>
              <a:gd name="connsiteX2" fmla="*/ 260 w 1240055"/>
              <a:gd name="connsiteY2" fmla="*/ 0 h 1734101"/>
              <a:gd name="connsiteX3" fmla="*/ 801874 w 1240055"/>
              <a:gd name="connsiteY3" fmla="*/ 5413 h 1734101"/>
              <a:gd name="connsiteX4" fmla="*/ 794218 w 1240055"/>
              <a:gd name="connsiteY4" fmla="*/ 213317 h 1734101"/>
              <a:gd name="connsiteX5" fmla="*/ 626523 w 1240055"/>
              <a:gd name="connsiteY5" fmla="*/ 221048 h 1734101"/>
              <a:gd name="connsiteX6" fmla="*/ 634176 w 1240055"/>
              <a:gd name="connsiteY6" fmla="*/ 1577035 h 1734101"/>
              <a:gd name="connsiteX7" fmla="*/ 748347 w 1240055"/>
              <a:gd name="connsiteY7" fmla="*/ 1578584 h 1734101"/>
              <a:gd name="connsiteX8" fmla="*/ 1240055 w 1240055"/>
              <a:gd name="connsiteY8" fmla="*/ 1734101 h 1734101"/>
              <a:gd name="connsiteX9" fmla="*/ 139491 w 1240055"/>
              <a:gd name="connsiteY9" fmla="*/ 1723664 h 1734101"/>
              <a:gd name="connsiteX10" fmla="*/ 139491 w 1240055"/>
              <a:gd name="connsiteY10" fmla="*/ 1576264 h 1734101"/>
              <a:gd name="connsiteX11" fmla="*/ 503885 w 1240055"/>
              <a:gd name="connsiteY11" fmla="*/ 1576649 h 1734101"/>
              <a:gd name="connsiteX12" fmla="*/ 509366 w 1240055"/>
              <a:gd name="connsiteY12" fmla="*/ 215738 h 1734101"/>
              <a:gd name="connsiteX0" fmla="*/ 509366 w 1278041"/>
              <a:gd name="connsiteY0" fmla="*/ 215738 h 1734101"/>
              <a:gd name="connsiteX1" fmla="*/ 261 w 1278041"/>
              <a:gd name="connsiteY1" fmla="*/ 211876 h 1734101"/>
              <a:gd name="connsiteX2" fmla="*/ 260 w 1278041"/>
              <a:gd name="connsiteY2" fmla="*/ 0 h 1734101"/>
              <a:gd name="connsiteX3" fmla="*/ 801874 w 1278041"/>
              <a:gd name="connsiteY3" fmla="*/ 5413 h 1734101"/>
              <a:gd name="connsiteX4" fmla="*/ 794218 w 1278041"/>
              <a:gd name="connsiteY4" fmla="*/ 213317 h 1734101"/>
              <a:gd name="connsiteX5" fmla="*/ 626523 w 1278041"/>
              <a:gd name="connsiteY5" fmla="*/ 221048 h 1734101"/>
              <a:gd name="connsiteX6" fmla="*/ 634176 w 1278041"/>
              <a:gd name="connsiteY6" fmla="*/ 1577035 h 1734101"/>
              <a:gd name="connsiteX7" fmla="*/ 1278041 w 1278041"/>
              <a:gd name="connsiteY7" fmla="*/ 1594239 h 1734101"/>
              <a:gd name="connsiteX8" fmla="*/ 1240055 w 1278041"/>
              <a:gd name="connsiteY8" fmla="*/ 1734101 h 1734101"/>
              <a:gd name="connsiteX9" fmla="*/ 139491 w 1278041"/>
              <a:gd name="connsiteY9" fmla="*/ 1723664 h 1734101"/>
              <a:gd name="connsiteX10" fmla="*/ 139491 w 1278041"/>
              <a:gd name="connsiteY10" fmla="*/ 1576264 h 1734101"/>
              <a:gd name="connsiteX11" fmla="*/ 503885 w 1278041"/>
              <a:gd name="connsiteY11" fmla="*/ 1576649 h 1734101"/>
              <a:gd name="connsiteX12" fmla="*/ 509366 w 1278041"/>
              <a:gd name="connsiteY12" fmla="*/ 215738 h 1734101"/>
              <a:gd name="connsiteX0" fmla="*/ 509366 w 1251221"/>
              <a:gd name="connsiteY0" fmla="*/ 215738 h 1734101"/>
              <a:gd name="connsiteX1" fmla="*/ 261 w 1251221"/>
              <a:gd name="connsiteY1" fmla="*/ 211876 h 1734101"/>
              <a:gd name="connsiteX2" fmla="*/ 260 w 1251221"/>
              <a:gd name="connsiteY2" fmla="*/ 0 h 1734101"/>
              <a:gd name="connsiteX3" fmla="*/ 801874 w 1251221"/>
              <a:gd name="connsiteY3" fmla="*/ 5413 h 1734101"/>
              <a:gd name="connsiteX4" fmla="*/ 794218 w 1251221"/>
              <a:gd name="connsiteY4" fmla="*/ 213317 h 1734101"/>
              <a:gd name="connsiteX5" fmla="*/ 626523 w 1251221"/>
              <a:gd name="connsiteY5" fmla="*/ 221048 h 1734101"/>
              <a:gd name="connsiteX6" fmla="*/ 634176 w 1251221"/>
              <a:gd name="connsiteY6" fmla="*/ 1577035 h 1734101"/>
              <a:gd name="connsiteX7" fmla="*/ 1251221 w 1251221"/>
              <a:gd name="connsiteY7" fmla="*/ 1583803 h 1734101"/>
              <a:gd name="connsiteX8" fmla="*/ 1240055 w 1251221"/>
              <a:gd name="connsiteY8" fmla="*/ 1734101 h 1734101"/>
              <a:gd name="connsiteX9" fmla="*/ 139491 w 1251221"/>
              <a:gd name="connsiteY9" fmla="*/ 1723664 h 1734101"/>
              <a:gd name="connsiteX10" fmla="*/ 139491 w 1251221"/>
              <a:gd name="connsiteY10" fmla="*/ 1576264 h 1734101"/>
              <a:gd name="connsiteX11" fmla="*/ 503885 w 1251221"/>
              <a:gd name="connsiteY11" fmla="*/ 1576649 h 1734101"/>
              <a:gd name="connsiteX12" fmla="*/ 509366 w 1251221"/>
              <a:gd name="connsiteY12" fmla="*/ 215738 h 1734101"/>
              <a:gd name="connsiteX0" fmla="*/ 509366 w 1298732"/>
              <a:gd name="connsiteY0" fmla="*/ 215738 h 1734101"/>
              <a:gd name="connsiteX1" fmla="*/ 261 w 1298732"/>
              <a:gd name="connsiteY1" fmla="*/ 211876 h 1734101"/>
              <a:gd name="connsiteX2" fmla="*/ 260 w 1298732"/>
              <a:gd name="connsiteY2" fmla="*/ 0 h 1734101"/>
              <a:gd name="connsiteX3" fmla="*/ 801874 w 1298732"/>
              <a:gd name="connsiteY3" fmla="*/ 5413 h 1734101"/>
              <a:gd name="connsiteX4" fmla="*/ 794218 w 1298732"/>
              <a:gd name="connsiteY4" fmla="*/ 213317 h 1734101"/>
              <a:gd name="connsiteX5" fmla="*/ 626523 w 1298732"/>
              <a:gd name="connsiteY5" fmla="*/ 221048 h 1734101"/>
              <a:gd name="connsiteX6" fmla="*/ 634176 w 1298732"/>
              <a:gd name="connsiteY6" fmla="*/ 1577035 h 1734101"/>
              <a:gd name="connsiteX7" fmla="*/ 1298732 w 1298732"/>
              <a:gd name="connsiteY7" fmla="*/ 1576407 h 1734101"/>
              <a:gd name="connsiteX8" fmla="*/ 1240055 w 1298732"/>
              <a:gd name="connsiteY8" fmla="*/ 1734101 h 1734101"/>
              <a:gd name="connsiteX9" fmla="*/ 139491 w 1298732"/>
              <a:gd name="connsiteY9" fmla="*/ 1723664 h 1734101"/>
              <a:gd name="connsiteX10" fmla="*/ 139491 w 1298732"/>
              <a:gd name="connsiteY10" fmla="*/ 1576264 h 1734101"/>
              <a:gd name="connsiteX11" fmla="*/ 503885 w 1298732"/>
              <a:gd name="connsiteY11" fmla="*/ 1576649 h 1734101"/>
              <a:gd name="connsiteX12" fmla="*/ 509366 w 1298732"/>
              <a:gd name="connsiteY12" fmla="*/ 215738 h 1734101"/>
              <a:gd name="connsiteX0" fmla="*/ 509366 w 1300236"/>
              <a:gd name="connsiteY0" fmla="*/ 215738 h 1743961"/>
              <a:gd name="connsiteX1" fmla="*/ 261 w 1300236"/>
              <a:gd name="connsiteY1" fmla="*/ 211876 h 1743961"/>
              <a:gd name="connsiteX2" fmla="*/ 260 w 1300236"/>
              <a:gd name="connsiteY2" fmla="*/ 0 h 1743961"/>
              <a:gd name="connsiteX3" fmla="*/ 801874 w 1300236"/>
              <a:gd name="connsiteY3" fmla="*/ 5413 h 1743961"/>
              <a:gd name="connsiteX4" fmla="*/ 794218 w 1300236"/>
              <a:gd name="connsiteY4" fmla="*/ 213317 h 1743961"/>
              <a:gd name="connsiteX5" fmla="*/ 626523 w 1300236"/>
              <a:gd name="connsiteY5" fmla="*/ 221048 h 1743961"/>
              <a:gd name="connsiteX6" fmla="*/ 634176 w 1300236"/>
              <a:gd name="connsiteY6" fmla="*/ 1577035 h 1743961"/>
              <a:gd name="connsiteX7" fmla="*/ 1298732 w 1300236"/>
              <a:gd name="connsiteY7" fmla="*/ 1576407 h 1743961"/>
              <a:gd name="connsiteX8" fmla="*/ 1300236 w 1300236"/>
              <a:gd name="connsiteY8" fmla="*/ 1743961 h 1743961"/>
              <a:gd name="connsiteX9" fmla="*/ 139491 w 1300236"/>
              <a:gd name="connsiteY9" fmla="*/ 1723664 h 1743961"/>
              <a:gd name="connsiteX10" fmla="*/ 139491 w 1300236"/>
              <a:gd name="connsiteY10" fmla="*/ 1576264 h 1743961"/>
              <a:gd name="connsiteX11" fmla="*/ 503885 w 1300236"/>
              <a:gd name="connsiteY11" fmla="*/ 1576649 h 1743961"/>
              <a:gd name="connsiteX12" fmla="*/ 509366 w 1300236"/>
              <a:gd name="connsiteY12" fmla="*/ 215738 h 1743961"/>
              <a:gd name="connsiteX0" fmla="*/ 509366 w 1298732"/>
              <a:gd name="connsiteY0" fmla="*/ 215738 h 1726706"/>
              <a:gd name="connsiteX1" fmla="*/ 261 w 1298732"/>
              <a:gd name="connsiteY1" fmla="*/ 211876 h 1726706"/>
              <a:gd name="connsiteX2" fmla="*/ 260 w 1298732"/>
              <a:gd name="connsiteY2" fmla="*/ 0 h 1726706"/>
              <a:gd name="connsiteX3" fmla="*/ 801874 w 1298732"/>
              <a:gd name="connsiteY3" fmla="*/ 5413 h 1726706"/>
              <a:gd name="connsiteX4" fmla="*/ 794218 w 1298732"/>
              <a:gd name="connsiteY4" fmla="*/ 213317 h 1726706"/>
              <a:gd name="connsiteX5" fmla="*/ 626523 w 1298732"/>
              <a:gd name="connsiteY5" fmla="*/ 221048 h 1726706"/>
              <a:gd name="connsiteX6" fmla="*/ 634176 w 1298732"/>
              <a:gd name="connsiteY6" fmla="*/ 1577035 h 1726706"/>
              <a:gd name="connsiteX7" fmla="*/ 1298732 w 1298732"/>
              <a:gd name="connsiteY7" fmla="*/ 1576407 h 1726706"/>
              <a:gd name="connsiteX8" fmla="*/ 1297069 w 1298732"/>
              <a:gd name="connsiteY8" fmla="*/ 1726706 h 1726706"/>
              <a:gd name="connsiteX9" fmla="*/ 139491 w 1298732"/>
              <a:gd name="connsiteY9" fmla="*/ 1723664 h 1726706"/>
              <a:gd name="connsiteX10" fmla="*/ 139491 w 1298732"/>
              <a:gd name="connsiteY10" fmla="*/ 1576264 h 1726706"/>
              <a:gd name="connsiteX11" fmla="*/ 503885 w 1298732"/>
              <a:gd name="connsiteY11" fmla="*/ 1576649 h 1726706"/>
              <a:gd name="connsiteX12" fmla="*/ 509366 w 1298732"/>
              <a:gd name="connsiteY12" fmla="*/ 215738 h 1726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98732" h="1726706">
                <a:moveTo>
                  <a:pt x="509366" y="215738"/>
                </a:moveTo>
                <a:lnTo>
                  <a:pt x="261" y="211876"/>
                </a:lnTo>
                <a:cubicBezTo>
                  <a:pt x="1163" y="153711"/>
                  <a:pt x="-642" y="58165"/>
                  <a:pt x="260" y="0"/>
                </a:cubicBezTo>
                <a:lnTo>
                  <a:pt x="801874" y="5413"/>
                </a:lnTo>
                <a:cubicBezTo>
                  <a:pt x="802777" y="53011"/>
                  <a:pt x="793316" y="158759"/>
                  <a:pt x="794218" y="213317"/>
                </a:cubicBezTo>
                <a:lnTo>
                  <a:pt x="626523" y="221048"/>
                </a:lnTo>
                <a:cubicBezTo>
                  <a:pt x="628326" y="678248"/>
                  <a:pt x="632373" y="1119835"/>
                  <a:pt x="634176" y="1577035"/>
                </a:cubicBezTo>
                <a:lnTo>
                  <a:pt x="1298732" y="1576407"/>
                </a:lnTo>
                <a:cubicBezTo>
                  <a:pt x="1298732" y="1622447"/>
                  <a:pt x="1297069" y="1680666"/>
                  <a:pt x="1297069" y="1726706"/>
                </a:cubicBezTo>
                <a:lnTo>
                  <a:pt x="139491" y="1723664"/>
                </a:lnTo>
                <a:lnTo>
                  <a:pt x="139491" y="1576264"/>
                </a:lnTo>
                <a:lnTo>
                  <a:pt x="503885" y="1576649"/>
                </a:lnTo>
                <a:cubicBezTo>
                  <a:pt x="504787" y="1424249"/>
                  <a:pt x="508464" y="368138"/>
                  <a:pt x="509366" y="215738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8" name="Крест 168"/>
          <p:cNvSpPr/>
          <p:nvPr/>
        </p:nvSpPr>
        <p:spPr>
          <a:xfrm>
            <a:off x="6259079" y="578754"/>
            <a:ext cx="1123316" cy="2005059"/>
          </a:xfrm>
          <a:custGeom>
            <a:avLst/>
            <a:gdLst>
              <a:gd name="connsiteX0" fmla="*/ 0 w 914400"/>
              <a:gd name="connsiteY0" fmla="*/ 228600 h 914400"/>
              <a:gd name="connsiteX1" fmla="*/ 228600 w 914400"/>
              <a:gd name="connsiteY1" fmla="*/ 228600 h 914400"/>
              <a:gd name="connsiteX2" fmla="*/ 228600 w 914400"/>
              <a:gd name="connsiteY2" fmla="*/ 0 h 914400"/>
              <a:gd name="connsiteX3" fmla="*/ 685800 w 914400"/>
              <a:gd name="connsiteY3" fmla="*/ 0 h 914400"/>
              <a:gd name="connsiteX4" fmla="*/ 685800 w 914400"/>
              <a:gd name="connsiteY4" fmla="*/ 228600 h 914400"/>
              <a:gd name="connsiteX5" fmla="*/ 914400 w 914400"/>
              <a:gd name="connsiteY5" fmla="*/ 228600 h 914400"/>
              <a:gd name="connsiteX6" fmla="*/ 914400 w 914400"/>
              <a:gd name="connsiteY6" fmla="*/ 685800 h 914400"/>
              <a:gd name="connsiteX7" fmla="*/ 685800 w 914400"/>
              <a:gd name="connsiteY7" fmla="*/ 685800 h 914400"/>
              <a:gd name="connsiteX8" fmla="*/ 685800 w 914400"/>
              <a:gd name="connsiteY8" fmla="*/ 914400 h 914400"/>
              <a:gd name="connsiteX9" fmla="*/ 228600 w 914400"/>
              <a:gd name="connsiteY9" fmla="*/ 914400 h 914400"/>
              <a:gd name="connsiteX10" fmla="*/ 228600 w 914400"/>
              <a:gd name="connsiteY10" fmla="*/ 685800 h 914400"/>
              <a:gd name="connsiteX11" fmla="*/ 0 w 914400"/>
              <a:gd name="connsiteY11" fmla="*/ 685800 h 914400"/>
              <a:gd name="connsiteX12" fmla="*/ 0 w 914400"/>
              <a:gd name="connsiteY12" fmla="*/ 228600 h 914400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838651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392272 w 914400"/>
              <a:gd name="connsiteY11" fmla="*/ 1527156 h 1753051"/>
              <a:gd name="connsiteX12" fmla="*/ 0 w 914400"/>
              <a:gd name="connsiteY12" fmla="*/ 1067251 h 1753051"/>
              <a:gd name="connsiteX0" fmla="*/ 179904 w 699327"/>
              <a:gd name="connsiteY0" fmla="*/ 1069956 h 1753051"/>
              <a:gd name="connsiteX1" fmla="*/ 13527 w 699327"/>
              <a:gd name="connsiteY1" fmla="*/ 1067251 h 1753051"/>
              <a:gd name="connsiteX2" fmla="*/ 0 w 699327"/>
              <a:gd name="connsiteY2" fmla="*/ 0 h 1753051"/>
              <a:gd name="connsiteX3" fmla="*/ 470727 w 699327"/>
              <a:gd name="connsiteY3" fmla="*/ 0 h 1753051"/>
              <a:gd name="connsiteX4" fmla="*/ 470727 w 699327"/>
              <a:gd name="connsiteY4" fmla="*/ 1067251 h 1753051"/>
              <a:gd name="connsiteX5" fmla="*/ 699327 w 699327"/>
              <a:gd name="connsiteY5" fmla="*/ 1067251 h 1753051"/>
              <a:gd name="connsiteX6" fmla="*/ 699327 w 699327"/>
              <a:gd name="connsiteY6" fmla="*/ 1524451 h 1753051"/>
              <a:gd name="connsiteX7" fmla="*/ 470727 w 699327"/>
              <a:gd name="connsiteY7" fmla="*/ 1524451 h 1753051"/>
              <a:gd name="connsiteX8" fmla="*/ 470727 w 699327"/>
              <a:gd name="connsiteY8" fmla="*/ 1753051 h 1753051"/>
              <a:gd name="connsiteX9" fmla="*/ 13527 w 699327"/>
              <a:gd name="connsiteY9" fmla="*/ 1753051 h 1753051"/>
              <a:gd name="connsiteX10" fmla="*/ 13527 w 699327"/>
              <a:gd name="connsiteY10" fmla="*/ 1524451 h 1753051"/>
              <a:gd name="connsiteX11" fmla="*/ 177199 w 699327"/>
              <a:gd name="connsiteY11" fmla="*/ 1527156 h 1753051"/>
              <a:gd name="connsiteX12" fmla="*/ 179904 w 699327"/>
              <a:gd name="connsiteY12" fmla="*/ 1069956 h 1753051"/>
              <a:gd name="connsiteX0" fmla="*/ 179904 w 699327"/>
              <a:gd name="connsiteY0" fmla="*/ 1069956 h 1753051"/>
              <a:gd name="connsiteX1" fmla="*/ 13527 w 699327"/>
              <a:gd name="connsiteY1" fmla="*/ 1067251 h 1753051"/>
              <a:gd name="connsiteX2" fmla="*/ 0 w 699327"/>
              <a:gd name="connsiteY2" fmla="*/ 0 h 1753051"/>
              <a:gd name="connsiteX3" fmla="*/ 470727 w 699327"/>
              <a:gd name="connsiteY3" fmla="*/ 0 h 1753051"/>
              <a:gd name="connsiteX4" fmla="*/ 470727 w 699327"/>
              <a:gd name="connsiteY4" fmla="*/ 1067251 h 1753051"/>
              <a:gd name="connsiteX5" fmla="*/ 699327 w 699327"/>
              <a:gd name="connsiteY5" fmla="*/ 1067251 h 1753051"/>
              <a:gd name="connsiteX6" fmla="*/ 347635 w 699327"/>
              <a:gd name="connsiteY6" fmla="*/ 1529862 h 1753051"/>
              <a:gd name="connsiteX7" fmla="*/ 470727 w 699327"/>
              <a:gd name="connsiteY7" fmla="*/ 1524451 h 1753051"/>
              <a:gd name="connsiteX8" fmla="*/ 470727 w 699327"/>
              <a:gd name="connsiteY8" fmla="*/ 1753051 h 1753051"/>
              <a:gd name="connsiteX9" fmla="*/ 13527 w 699327"/>
              <a:gd name="connsiteY9" fmla="*/ 1753051 h 1753051"/>
              <a:gd name="connsiteX10" fmla="*/ 13527 w 699327"/>
              <a:gd name="connsiteY10" fmla="*/ 1524451 h 1753051"/>
              <a:gd name="connsiteX11" fmla="*/ 177199 w 699327"/>
              <a:gd name="connsiteY11" fmla="*/ 1527156 h 1753051"/>
              <a:gd name="connsiteX12" fmla="*/ 179904 w 699327"/>
              <a:gd name="connsiteY12" fmla="*/ 1069956 h 1753051"/>
              <a:gd name="connsiteX0" fmla="*/ 179904 w 470727"/>
              <a:gd name="connsiteY0" fmla="*/ 1069956 h 1753051"/>
              <a:gd name="connsiteX1" fmla="*/ 13527 w 470727"/>
              <a:gd name="connsiteY1" fmla="*/ 1067251 h 1753051"/>
              <a:gd name="connsiteX2" fmla="*/ 0 w 470727"/>
              <a:gd name="connsiteY2" fmla="*/ 0 h 1753051"/>
              <a:gd name="connsiteX3" fmla="*/ 470727 w 470727"/>
              <a:gd name="connsiteY3" fmla="*/ 0 h 1753051"/>
              <a:gd name="connsiteX4" fmla="*/ 470727 w 470727"/>
              <a:gd name="connsiteY4" fmla="*/ 1067251 h 1753051"/>
              <a:gd name="connsiteX5" fmla="*/ 347635 w 470727"/>
              <a:gd name="connsiteY5" fmla="*/ 1067251 h 1753051"/>
              <a:gd name="connsiteX6" fmla="*/ 347635 w 470727"/>
              <a:gd name="connsiteY6" fmla="*/ 1529862 h 1753051"/>
              <a:gd name="connsiteX7" fmla="*/ 470727 w 470727"/>
              <a:gd name="connsiteY7" fmla="*/ 1524451 h 1753051"/>
              <a:gd name="connsiteX8" fmla="*/ 470727 w 470727"/>
              <a:gd name="connsiteY8" fmla="*/ 1753051 h 1753051"/>
              <a:gd name="connsiteX9" fmla="*/ 13527 w 470727"/>
              <a:gd name="connsiteY9" fmla="*/ 1753051 h 1753051"/>
              <a:gd name="connsiteX10" fmla="*/ 13527 w 470727"/>
              <a:gd name="connsiteY10" fmla="*/ 1524451 h 1753051"/>
              <a:gd name="connsiteX11" fmla="*/ 177199 w 470727"/>
              <a:gd name="connsiteY11" fmla="*/ 1527156 h 1753051"/>
              <a:gd name="connsiteX12" fmla="*/ 179904 w 470727"/>
              <a:gd name="connsiteY12" fmla="*/ 1069956 h 1753051"/>
              <a:gd name="connsiteX0" fmla="*/ 185315 w 470727"/>
              <a:gd name="connsiteY0" fmla="*/ 163672 h 1753051"/>
              <a:gd name="connsiteX1" fmla="*/ 13527 w 470727"/>
              <a:gd name="connsiteY1" fmla="*/ 1067251 h 1753051"/>
              <a:gd name="connsiteX2" fmla="*/ 0 w 470727"/>
              <a:gd name="connsiteY2" fmla="*/ 0 h 1753051"/>
              <a:gd name="connsiteX3" fmla="*/ 470727 w 470727"/>
              <a:gd name="connsiteY3" fmla="*/ 0 h 1753051"/>
              <a:gd name="connsiteX4" fmla="*/ 470727 w 470727"/>
              <a:gd name="connsiteY4" fmla="*/ 1067251 h 1753051"/>
              <a:gd name="connsiteX5" fmla="*/ 347635 w 470727"/>
              <a:gd name="connsiteY5" fmla="*/ 1067251 h 1753051"/>
              <a:gd name="connsiteX6" fmla="*/ 347635 w 470727"/>
              <a:gd name="connsiteY6" fmla="*/ 1529862 h 1753051"/>
              <a:gd name="connsiteX7" fmla="*/ 470727 w 470727"/>
              <a:gd name="connsiteY7" fmla="*/ 1524451 h 1753051"/>
              <a:gd name="connsiteX8" fmla="*/ 470727 w 470727"/>
              <a:gd name="connsiteY8" fmla="*/ 1753051 h 1753051"/>
              <a:gd name="connsiteX9" fmla="*/ 13527 w 470727"/>
              <a:gd name="connsiteY9" fmla="*/ 1753051 h 1753051"/>
              <a:gd name="connsiteX10" fmla="*/ 13527 w 470727"/>
              <a:gd name="connsiteY10" fmla="*/ 1524451 h 1753051"/>
              <a:gd name="connsiteX11" fmla="*/ 177199 w 470727"/>
              <a:gd name="connsiteY11" fmla="*/ 1527156 h 1753051"/>
              <a:gd name="connsiteX12" fmla="*/ 185315 w 470727"/>
              <a:gd name="connsiteY12" fmla="*/ 163672 h 1753051"/>
              <a:gd name="connsiteX0" fmla="*/ 188020 w 473432"/>
              <a:gd name="connsiteY0" fmla="*/ 163672 h 1753051"/>
              <a:gd name="connsiteX1" fmla="*/ 0 w 473432"/>
              <a:gd name="connsiteY1" fmla="*/ 174494 h 1753051"/>
              <a:gd name="connsiteX2" fmla="*/ 2705 w 473432"/>
              <a:gd name="connsiteY2" fmla="*/ 0 h 1753051"/>
              <a:gd name="connsiteX3" fmla="*/ 473432 w 473432"/>
              <a:gd name="connsiteY3" fmla="*/ 0 h 1753051"/>
              <a:gd name="connsiteX4" fmla="*/ 473432 w 473432"/>
              <a:gd name="connsiteY4" fmla="*/ 1067251 h 1753051"/>
              <a:gd name="connsiteX5" fmla="*/ 350340 w 473432"/>
              <a:gd name="connsiteY5" fmla="*/ 1067251 h 1753051"/>
              <a:gd name="connsiteX6" fmla="*/ 350340 w 473432"/>
              <a:gd name="connsiteY6" fmla="*/ 1529862 h 1753051"/>
              <a:gd name="connsiteX7" fmla="*/ 473432 w 473432"/>
              <a:gd name="connsiteY7" fmla="*/ 1524451 h 1753051"/>
              <a:gd name="connsiteX8" fmla="*/ 473432 w 473432"/>
              <a:gd name="connsiteY8" fmla="*/ 1753051 h 1753051"/>
              <a:gd name="connsiteX9" fmla="*/ 16232 w 473432"/>
              <a:gd name="connsiteY9" fmla="*/ 1753051 h 1753051"/>
              <a:gd name="connsiteX10" fmla="*/ 16232 w 473432"/>
              <a:gd name="connsiteY10" fmla="*/ 1524451 h 1753051"/>
              <a:gd name="connsiteX11" fmla="*/ 179904 w 473432"/>
              <a:gd name="connsiteY11" fmla="*/ 1527156 h 1753051"/>
              <a:gd name="connsiteX12" fmla="*/ 188020 w 473432"/>
              <a:gd name="connsiteY12" fmla="*/ 163672 h 1753051"/>
              <a:gd name="connsiteX0" fmla="*/ 185576 w 470988"/>
              <a:gd name="connsiteY0" fmla="*/ 163672 h 1753051"/>
              <a:gd name="connsiteX1" fmla="*/ 261 w 470988"/>
              <a:gd name="connsiteY1" fmla="*/ 158262 h 1753051"/>
              <a:gd name="connsiteX2" fmla="*/ 261 w 470988"/>
              <a:gd name="connsiteY2" fmla="*/ 0 h 1753051"/>
              <a:gd name="connsiteX3" fmla="*/ 470988 w 470988"/>
              <a:gd name="connsiteY3" fmla="*/ 0 h 1753051"/>
              <a:gd name="connsiteX4" fmla="*/ 470988 w 470988"/>
              <a:gd name="connsiteY4" fmla="*/ 1067251 h 1753051"/>
              <a:gd name="connsiteX5" fmla="*/ 347896 w 470988"/>
              <a:gd name="connsiteY5" fmla="*/ 1067251 h 1753051"/>
              <a:gd name="connsiteX6" fmla="*/ 347896 w 470988"/>
              <a:gd name="connsiteY6" fmla="*/ 1529862 h 1753051"/>
              <a:gd name="connsiteX7" fmla="*/ 470988 w 470988"/>
              <a:gd name="connsiteY7" fmla="*/ 1524451 h 1753051"/>
              <a:gd name="connsiteX8" fmla="*/ 470988 w 470988"/>
              <a:gd name="connsiteY8" fmla="*/ 1753051 h 1753051"/>
              <a:gd name="connsiteX9" fmla="*/ 13788 w 470988"/>
              <a:gd name="connsiteY9" fmla="*/ 1753051 h 1753051"/>
              <a:gd name="connsiteX10" fmla="*/ 13788 w 470988"/>
              <a:gd name="connsiteY10" fmla="*/ 1524451 h 1753051"/>
              <a:gd name="connsiteX11" fmla="*/ 177460 w 470988"/>
              <a:gd name="connsiteY11" fmla="*/ 1527156 h 1753051"/>
              <a:gd name="connsiteX12" fmla="*/ 185576 w 470988"/>
              <a:gd name="connsiteY12" fmla="*/ 163672 h 1753051"/>
              <a:gd name="connsiteX0" fmla="*/ 185576 w 470988"/>
              <a:gd name="connsiteY0" fmla="*/ 163672 h 1753051"/>
              <a:gd name="connsiteX1" fmla="*/ 261 w 470988"/>
              <a:gd name="connsiteY1" fmla="*/ 158262 h 1753051"/>
              <a:gd name="connsiteX2" fmla="*/ 261 w 470988"/>
              <a:gd name="connsiteY2" fmla="*/ 0 h 1753051"/>
              <a:gd name="connsiteX3" fmla="*/ 470988 w 470988"/>
              <a:gd name="connsiteY3" fmla="*/ 0 h 1753051"/>
              <a:gd name="connsiteX4" fmla="*/ 470988 w 470988"/>
              <a:gd name="connsiteY4" fmla="*/ 1067251 h 1753051"/>
              <a:gd name="connsiteX5" fmla="*/ 342486 w 470988"/>
              <a:gd name="connsiteY5" fmla="*/ 158262 h 1753051"/>
              <a:gd name="connsiteX6" fmla="*/ 347896 w 470988"/>
              <a:gd name="connsiteY6" fmla="*/ 1529862 h 1753051"/>
              <a:gd name="connsiteX7" fmla="*/ 470988 w 470988"/>
              <a:gd name="connsiteY7" fmla="*/ 1524451 h 1753051"/>
              <a:gd name="connsiteX8" fmla="*/ 470988 w 470988"/>
              <a:gd name="connsiteY8" fmla="*/ 1753051 h 1753051"/>
              <a:gd name="connsiteX9" fmla="*/ 13788 w 470988"/>
              <a:gd name="connsiteY9" fmla="*/ 1753051 h 1753051"/>
              <a:gd name="connsiteX10" fmla="*/ 13788 w 470988"/>
              <a:gd name="connsiteY10" fmla="*/ 1524451 h 1753051"/>
              <a:gd name="connsiteX11" fmla="*/ 177460 w 470988"/>
              <a:gd name="connsiteY11" fmla="*/ 1527156 h 1753051"/>
              <a:gd name="connsiteX12" fmla="*/ 185576 w 470988"/>
              <a:gd name="connsiteY12" fmla="*/ 163672 h 1753051"/>
              <a:gd name="connsiteX0" fmla="*/ 185576 w 473693"/>
              <a:gd name="connsiteY0" fmla="*/ 163672 h 1753051"/>
              <a:gd name="connsiteX1" fmla="*/ 261 w 473693"/>
              <a:gd name="connsiteY1" fmla="*/ 158262 h 1753051"/>
              <a:gd name="connsiteX2" fmla="*/ 261 w 473693"/>
              <a:gd name="connsiteY2" fmla="*/ 0 h 1753051"/>
              <a:gd name="connsiteX3" fmla="*/ 470988 w 473693"/>
              <a:gd name="connsiteY3" fmla="*/ 0 h 1753051"/>
              <a:gd name="connsiteX4" fmla="*/ 473693 w 473693"/>
              <a:gd name="connsiteY4" fmla="*/ 163673 h 1753051"/>
              <a:gd name="connsiteX5" fmla="*/ 342486 w 473693"/>
              <a:gd name="connsiteY5" fmla="*/ 158262 h 1753051"/>
              <a:gd name="connsiteX6" fmla="*/ 347896 w 473693"/>
              <a:gd name="connsiteY6" fmla="*/ 1529862 h 1753051"/>
              <a:gd name="connsiteX7" fmla="*/ 470988 w 473693"/>
              <a:gd name="connsiteY7" fmla="*/ 1524451 h 1753051"/>
              <a:gd name="connsiteX8" fmla="*/ 470988 w 473693"/>
              <a:gd name="connsiteY8" fmla="*/ 1753051 h 1753051"/>
              <a:gd name="connsiteX9" fmla="*/ 13788 w 473693"/>
              <a:gd name="connsiteY9" fmla="*/ 1753051 h 1753051"/>
              <a:gd name="connsiteX10" fmla="*/ 13788 w 473693"/>
              <a:gd name="connsiteY10" fmla="*/ 1524451 h 1753051"/>
              <a:gd name="connsiteX11" fmla="*/ 177460 w 473693"/>
              <a:gd name="connsiteY11" fmla="*/ 1527156 h 1753051"/>
              <a:gd name="connsiteX12" fmla="*/ 185576 w 473693"/>
              <a:gd name="connsiteY12" fmla="*/ 163672 h 1753051"/>
              <a:gd name="connsiteX0" fmla="*/ 185576 w 476398"/>
              <a:gd name="connsiteY0" fmla="*/ 163672 h 1753051"/>
              <a:gd name="connsiteX1" fmla="*/ 261 w 476398"/>
              <a:gd name="connsiteY1" fmla="*/ 158262 h 1753051"/>
              <a:gd name="connsiteX2" fmla="*/ 261 w 476398"/>
              <a:gd name="connsiteY2" fmla="*/ 0 h 1753051"/>
              <a:gd name="connsiteX3" fmla="*/ 470988 w 476398"/>
              <a:gd name="connsiteY3" fmla="*/ 0 h 1753051"/>
              <a:gd name="connsiteX4" fmla="*/ 476398 w 476398"/>
              <a:gd name="connsiteY4" fmla="*/ 163673 h 1753051"/>
              <a:gd name="connsiteX5" fmla="*/ 342486 w 476398"/>
              <a:gd name="connsiteY5" fmla="*/ 158262 h 1753051"/>
              <a:gd name="connsiteX6" fmla="*/ 347896 w 476398"/>
              <a:gd name="connsiteY6" fmla="*/ 1529862 h 1753051"/>
              <a:gd name="connsiteX7" fmla="*/ 470988 w 476398"/>
              <a:gd name="connsiteY7" fmla="*/ 1524451 h 1753051"/>
              <a:gd name="connsiteX8" fmla="*/ 470988 w 476398"/>
              <a:gd name="connsiteY8" fmla="*/ 1753051 h 1753051"/>
              <a:gd name="connsiteX9" fmla="*/ 13788 w 476398"/>
              <a:gd name="connsiteY9" fmla="*/ 1753051 h 1753051"/>
              <a:gd name="connsiteX10" fmla="*/ 13788 w 476398"/>
              <a:gd name="connsiteY10" fmla="*/ 1524451 h 1753051"/>
              <a:gd name="connsiteX11" fmla="*/ 177460 w 476398"/>
              <a:gd name="connsiteY11" fmla="*/ 1527156 h 1753051"/>
              <a:gd name="connsiteX12" fmla="*/ 185576 w 476398"/>
              <a:gd name="connsiteY12" fmla="*/ 163672 h 1753051"/>
              <a:gd name="connsiteX0" fmla="*/ 185576 w 471066"/>
              <a:gd name="connsiteY0" fmla="*/ 163672 h 1753051"/>
              <a:gd name="connsiteX1" fmla="*/ 261 w 471066"/>
              <a:gd name="connsiteY1" fmla="*/ 158262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42486 w 471066"/>
              <a:gd name="connsiteY5" fmla="*/ 158262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85576 w 471066"/>
              <a:gd name="connsiteY12" fmla="*/ 163672 h 1753051"/>
              <a:gd name="connsiteX0" fmla="*/ 190036 w 471066"/>
              <a:gd name="connsiteY0" fmla="*/ 73193 h 1753051"/>
              <a:gd name="connsiteX1" fmla="*/ 261 w 471066"/>
              <a:gd name="connsiteY1" fmla="*/ 158262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42486 w 471066"/>
              <a:gd name="connsiteY5" fmla="*/ 158262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90036 w 471066"/>
              <a:gd name="connsiteY12" fmla="*/ 73193 h 1753051"/>
              <a:gd name="connsiteX0" fmla="*/ 190036 w 471066"/>
              <a:gd name="connsiteY0" fmla="*/ 73193 h 1753051"/>
              <a:gd name="connsiteX1" fmla="*/ 261 w 471066"/>
              <a:gd name="connsiteY1" fmla="*/ 74743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42486 w 471066"/>
              <a:gd name="connsiteY5" fmla="*/ 158262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90036 w 471066"/>
              <a:gd name="connsiteY12" fmla="*/ 73193 h 1753051"/>
              <a:gd name="connsiteX0" fmla="*/ 190036 w 471066"/>
              <a:gd name="connsiteY0" fmla="*/ 73193 h 1753051"/>
              <a:gd name="connsiteX1" fmla="*/ 261 w 471066"/>
              <a:gd name="connsiteY1" fmla="*/ 74743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33565 w 471066"/>
              <a:gd name="connsiteY5" fmla="*/ 74743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90036 w 471066"/>
              <a:gd name="connsiteY12" fmla="*/ 73193 h 1753051"/>
              <a:gd name="connsiteX0" fmla="*/ 190036 w 474498"/>
              <a:gd name="connsiteY0" fmla="*/ 73193 h 1753051"/>
              <a:gd name="connsiteX1" fmla="*/ 261 w 474498"/>
              <a:gd name="connsiteY1" fmla="*/ 74743 h 1753051"/>
              <a:gd name="connsiteX2" fmla="*/ 261 w 474498"/>
              <a:gd name="connsiteY2" fmla="*/ 0 h 1753051"/>
              <a:gd name="connsiteX3" fmla="*/ 470988 w 474498"/>
              <a:gd name="connsiteY3" fmla="*/ 0 h 1753051"/>
              <a:gd name="connsiteX4" fmla="*/ 474498 w 474498"/>
              <a:gd name="connsiteY4" fmla="*/ 77448 h 1753051"/>
              <a:gd name="connsiteX5" fmla="*/ 333565 w 474498"/>
              <a:gd name="connsiteY5" fmla="*/ 74743 h 1753051"/>
              <a:gd name="connsiteX6" fmla="*/ 347896 w 474498"/>
              <a:gd name="connsiteY6" fmla="*/ 1529862 h 1753051"/>
              <a:gd name="connsiteX7" fmla="*/ 470988 w 474498"/>
              <a:gd name="connsiteY7" fmla="*/ 1524451 h 1753051"/>
              <a:gd name="connsiteX8" fmla="*/ 470988 w 474498"/>
              <a:gd name="connsiteY8" fmla="*/ 1753051 h 1753051"/>
              <a:gd name="connsiteX9" fmla="*/ 13788 w 474498"/>
              <a:gd name="connsiteY9" fmla="*/ 1753051 h 1753051"/>
              <a:gd name="connsiteX10" fmla="*/ 13788 w 474498"/>
              <a:gd name="connsiteY10" fmla="*/ 1524451 h 1753051"/>
              <a:gd name="connsiteX11" fmla="*/ 177460 w 474498"/>
              <a:gd name="connsiteY11" fmla="*/ 1527156 h 1753051"/>
              <a:gd name="connsiteX12" fmla="*/ 190036 w 474498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33565 w 475633"/>
              <a:gd name="connsiteY5" fmla="*/ 74743 h 1753051"/>
              <a:gd name="connsiteX6" fmla="*/ 347896 w 475633"/>
              <a:gd name="connsiteY6" fmla="*/ 152986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449"/>
              <a:gd name="connsiteY0" fmla="*/ 73193 h 1753051"/>
              <a:gd name="connsiteX1" fmla="*/ 261 w 475449"/>
              <a:gd name="connsiteY1" fmla="*/ 74743 h 1753051"/>
              <a:gd name="connsiteX2" fmla="*/ 261 w 475449"/>
              <a:gd name="connsiteY2" fmla="*/ 0 h 1753051"/>
              <a:gd name="connsiteX3" fmla="*/ 475449 w 475449"/>
              <a:gd name="connsiteY3" fmla="*/ 0 h 1753051"/>
              <a:gd name="connsiteX4" fmla="*/ 474498 w 475449"/>
              <a:gd name="connsiteY4" fmla="*/ 77448 h 1753051"/>
              <a:gd name="connsiteX5" fmla="*/ 333565 w 475449"/>
              <a:gd name="connsiteY5" fmla="*/ 74743 h 1753051"/>
              <a:gd name="connsiteX6" fmla="*/ 347896 w 475449"/>
              <a:gd name="connsiteY6" fmla="*/ 1529862 h 1753051"/>
              <a:gd name="connsiteX7" fmla="*/ 470988 w 475449"/>
              <a:gd name="connsiteY7" fmla="*/ 1524451 h 1753051"/>
              <a:gd name="connsiteX8" fmla="*/ 470988 w 475449"/>
              <a:gd name="connsiteY8" fmla="*/ 1753051 h 1753051"/>
              <a:gd name="connsiteX9" fmla="*/ 13788 w 475449"/>
              <a:gd name="connsiteY9" fmla="*/ 1753051 h 1753051"/>
              <a:gd name="connsiteX10" fmla="*/ 13788 w 475449"/>
              <a:gd name="connsiteY10" fmla="*/ 1524451 h 1753051"/>
              <a:gd name="connsiteX11" fmla="*/ 177460 w 475449"/>
              <a:gd name="connsiteY11" fmla="*/ 1527156 h 1753051"/>
              <a:gd name="connsiteX12" fmla="*/ 190036 w 475449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33565 w 475633"/>
              <a:gd name="connsiteY5" fmla="*/ 74743 h 1753051"/>
              <a:gd name="connsiteX6" fmla="*/ 347896 w 475633"/>
              <a:gd name="connsiteY6" fmla="*/ 152986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47896 w 475633"/>
              <a:gd name="connsiteY6" fmla="*/ 152986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12212 w 475633"/>
              <a:gd name="connsiteY6" fmla="*/ 152754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12212 w 475633"/>
              <a:gd name="connsiteY6" fmla="*/ 152754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12212 w 475633"/>
              <a:gd name="connsiteY6" fmla="*/ 152754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858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162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1622 h 1753051"/>
              <a:gd name="connsiteX7" fmla="*/ 475449 w 475633"/>
              <a:gd name="connsiteY7" fmla="*/ 156853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1622 h 1753051"/>
              <a:gd name="connsiteX7" fmla="*/ 475449 w 475633"/>
              <a:gd name="connsiteY7" fmla="*/ 1568531 h 1753051"/>
              <a:gd name="connsiteX8" fmla="*/ 470988 w 475633"/>
              <a:gd name="connsiteY8" fmla="*/ 1753051 h 1753051"/>
              <a:gd name="connsiteX9" fmla="*/ 13788 w 475633"/>
              <a:gd name="connsiteY9" fmla="*/ 172057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20571"/>
              <a:gd name="connsiteX1" fmla="*/ 261 w 475633"/>
              <a:gd name="connsiteY1" fmla="*/ 74743 h 1720571"/>
              <a:gd name="connsiteX2" fmla="*/ 261 w 475633"/>
              <a:gd name="connsiteY2" fmla="*/ 0 h 1720571"/>
              <a:gd name="connsiteX3" fmla="*/ 475449 w 475633"/>
              <a:gd name="connsiteY3" fmla="*/ 0 h 1720571"/>
              <a:gd name="connsiteX4" fmla="*/ 474498 w 475633"/>
              <a:gd name="connsiteY4" fmla="*/ 77448 h 1720571"/>
              <a:gd name="connsiteX5" fmla="*/ 306803 w 475633"/>
              <a:gd name="connsiteY5" fmla="*/ 74743 h 1720571"/>
              <a:gd name="connsiteX6" fmla="*/ 307751 w 475633"/>
              <a:gd name="connsiteY6" fmla="*/ 1571622 h 1720571"/>
              <a:gd name="connsiteX7" fmla="*/ 475449 w 475633"/>
              <a:gd name="connsiteY7" fmla="*/ 1568531 h 1720571"/>
              <a:gd name="connsiteX8" fmla="*/ 475448 w 475633"/>
              <a:gd name="connsiteY8" fmla="*/ 1720571 h 1720571"/>
              <a:gd name="connsiteX9" fmla="*/ 13788 w 475633"/>
              <a:gd name="connsiteY9" fmla="*/ 1720571 h 1720571"/>
              <a:gd name="connsiteX10" fmla="*/ 4867 w 475633"/>
              <a:gd name="connsiteY10" fmla="*/ 1573171 h 1720571"/>
              <a:gd name="connsiteX11" fmla="*/ 177460 w 475633"/>
              <a:gd name="connsiteY11" fmla="*/ 1571236 h 1720571"/>
              <a:gd name="connsiteX12" fmla="*/ 190036 w 475633"/>
              <a:gd name="connsiteY12" fmla="*/ 73193 h 1720571"/>
              <a:gd name="connsiteX0" fmla="*/ 190036 w 475633"/>
              <a:gd name="connsiteY0" fmla="*/ 73193 h 1725211"/>
              <a:gd name="connsiteX1" fmla="*/ 261 w 475633"/>
              <a:gd name="connsiteY1" fmla="*/ 74743 h 1725211"/>
              <a:gd name="connsiteX2" fmla="*/ 261 w 475633"/>
              <a:gd name="connsiteY2" fmla="*/ 0 h 1725211"/>
              <a:gd name="connsiteX3" fmla="*/ 475449 w 475633"/>
              <a:gd name="connsiteY3" fmla="*/ 0 h 1725211"/>
              <a:gd name="connsiteX4" fmla="*/ 474498 w 475633"/>
              <a:gd name="connsiteY4" fmla="*/ 77448 h 1725211"/>
              <a:gd name="connsiteX5" fmla="*/ 306803 w 475633"/>
              <a:gd name="connsiteY5" fmla="*/ 74743 h 1725211"/>
              <a:gd name="connsiteX6" fmla="*/ 307751 w 475633"/>
              <a:gd name="connsiteY6" fmla="*/ 1571622 h 1725211"/>
              <a:gd name="connsiteX7" fmla="*/ 475449 w 475633"/>
              <a:gd name="connsiteY7" fmla="*/ 1568531 h 1725211"/>
              <a:gd name="connsiteX8" fmla="*/ 475448 w 475633"/>
              <a:gd name="connsiteY8" fmla="*/ 1720571 h 1725211"/>
              <a:gd name="connsiteX9" fmla="*/ 4867 w 475633"/>
              <a:gd name="connsiteY9" fmla="*/ 1725211 h 1725211"/>
              <a:gd name="connsiteX10" fmla="*/ 4867 w 475633"/>
              <a:gd name="connsiteY10" fmla="*/ 1573171 h 1725211"/>
              <a:gd name="connsiteX11" fmla="*/ 177460 w 475633"/>
              <a:gd name="connsiteY11" fmla="*/ 1571236 h 1725211"/>
              <a:gd name="connsiteX12" fmla="*/ 190036 w 475633"/>
              <a:gd name="connsiteY12" fmla="*/ 73193 h 1725211"/>
              <a:gd name="connsiteX0" fmla="*/ 359128 w 644725"/>
              <a:gd name="connsiteY0" fmla="*/ 73193 h 1720571"/>
              <a:gd name="connsiteX1" fmla="*/ 169353 w 644725"/>
              <a:gd name="connsiteY1" fmla="*/ 74743 h 1720571"/>
              <a:gd name="connsiteX2" fmla="*/ 169353 w 644725"/>
              <a:gd name="connsiteY2" fmla="*/ 0 h 1720571"/>
              <a:gd name="connsiteX3" fmla="*/ 644541 w 644725"/>
              <a:gd name="connsiteY3" fmla="*/ 0 h 1720571"/>
              <a:gd name="connsiteX4" fmla="*/ 643590 w 644725"/>
              <a:gd name="connsiteY4" fmla="*/ 77448 h 1720571"/>
              <a:gd name="connsiteX5" fmla="*/ 475895 w 644725"/>
              <a:gd name="connsiteY5" fmla="*/ 74743 h 1720571"/>
              <a:gd name="connsiteX6" fmla="*/ 476843 w 644725"/>
              <a:gd name="connsiteY6" fmla="*/ 1571622 h 1720571"/>
              <a:gd name="connsiteX7" fmla="*/ 644541 w 644725"/>
              <a:gd name="connsiteY7" fmla="*/ 1568531 h 1720571"/>
              <a:gd name="connsiteX8" fmla="*/ 644540 w 644725"/>
              <a:gd name="connsiteY8" fmla="*/ 1720571 h 1720571"/>
              <a:gd name="connsiteX9" fmla="*/ 0 w 644725"/>
              <a:gd name="connsiteY9" fmla="*/ 1718251 h 1720571"/>
              <a:gd name="connsiteX10" fmla="*/ 173959 w 644725"/>
              <a:gd name="connsiteY10" fmla="*/ 1573171 h 1720571"/>
              <a:gd name="connsiteX11" fmla="*/ 346552 w 644725"/>
              <a:gd name="connsiteY11" fmla="*/ 1571236 h 1720571"/>
              <a:gd name="connsiteX12" fmla="*/ 359128 w 644725"/>
              <a:gd name="connsiteY12" fmla="*/ 73193 h 1720571"/>
              <a:gd name="connsiteX0" fmla="*/ 359128 w 644725"/>
              <a:gd name="connsiteY0" fmla="*/ 73193 h 1720571"/>
              <a:gd name="connsiteX1" fmla="*/ 169353 w 644725"/>
              <a:gd name="connsiteY1" fmla="*/ 74743 h 1720571"/>
              <a:gd name="connsiteX2" fmla="*/ 169353 w 644725"/>
              <a:gd name="connsiteY2" fmla="*/ 0 h 1720571"/>
              <a:gd name="connsiteX3" fmla="*/ 644541 w 644725"/>
              <a:gd name="connsiteY3" fmla="*/ 0 h 1720571"/>
              <a:gd name="connsiteX4" fmla="*/ 643590 w 644725"/>
              <a:gd name="connsiteY4" fmla="*/ 77448 h 1720571"/>
              <a:gd name="connsiteX5" fmla="*/ 475895 w 644725"/>
              <a:gd name="connsiteY5" fmla="*/ 74743 h 1720571"/>
              <a:gd name="connsiteX6" fmla="*/ 476843 w 644725"/>
              <a:gd name="connsiteY6" fmla="*/ 1571622 h 1720571"/>
              <a:gd name="connsiteX7" fmla="*/ 644541 w 644725"/>
              <a:gd name="connsiteY7" fmla="*/ 1568531 h 1720571"/>
              <a:gd name="connsiteX8" fmla="*/ 644540 w 644725"/>
              <a:gd name="connsiteY8" fmla="*/ 1720571 h 1720571"/>
              <a:gd name="connsiteX9" fmla="*/ 0 w 644725"/>
              <a:gd name="connsiteY9" fmla="*/ 1718251 h 1720571"/>
              <a:gd name="connsiteX10" fmla="*/ 0 w 644725"/>
              <a:gd name="connsiteY10" fmla="*/ 1570851 h 1720571"/>
              <a:gd name="connsiteX11" fmla="*/ 346552 w 644725"/>
              <a:gd name="connsiteY11" fmla="*/ 1571236 h 1720571"/>
              <a:gd name="connsiteX12" fmla="*/ 359128 w 644725"/>
              <a:gd name="connsiteY12" fmla="*/ 73193 h 172057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6853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7549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6853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8013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9001"/>
              <a:gd name="connsiteY0" fmla="*/ 73193 h 1718251"/>
              <a:gd name="connsiteX1" fmla="*/ 169353 w 649001"/>
              <a:gd name="connsiteY1" fmla="*/ 74743 h 1718251"/>
              <a:gd name="connsiteX2" fmla="*/ 169353 w 649001"/>
              <a:gd name="connsiteY2" fmla="*/ 0 h 1718251"/>
              <a:gd name="connsiteX3" fmla="*/ 644541 w 649001"/>
              <a:gd name="connsiteY3" fmla="*/ 0 h 1718251"/>
              <a:gd name="connsiteX4" fmla="*/ 643590 w 649001"/>
              <a:gd name="connsiteY4" fmla="*/ 77448 h 1718251"/>
              <a:gd name="connsiteX5" fmla="*/ 475895 w 649001"/>
              <a:gd name="connsiteY5" fmla="*/ 74743 h 1718251"/>
              <a:gd name="connsiteX6" fmla="*/ 476843 w 649001"/>
              <a:gd name="connsiteY6" fmla="*/ 1571622 h 1718251"/>
              <a:gd name="connsiteX7" fmla="*/ 649001 w 649001"/>
              <a:gd name="connsiteY7" fmla="*/ 1570851 h 1718251"/>
              <a:gd name="connsiteX8" fmla="*/ 640079 w 649001"/>
              <a:gd name="connsiteY8" fmla="*/ 1718251 h 1718251"/>
              <a:gd name="connsiteX9" fmla="*/ 0 w 649001"/>
              <a:gd name="connsiteY9" fmla="*/ 1718251 h 1718251"/>
              <a:gd name="connsiteX10" fmla="*/ 0 w 649001"/>
              <a:gd name="connsiteY10" fmla="*/ 1570851 h 1718251"/>
              <a:gd name="connsiteX11" fmla="*/ 346552 w 649001"/>
              <a:gd name="connsiteY11" fmla="*/ 1571236 h 1718251"/>
              <a:gd name="connsiteX12" fmla="*/ 359128 w 649001"/>
              <a:gd name="connsiteY12" fmla="*/ 73193 h 1718251"/>
              <a:gd name="connsiteX0" fmla="*/ 359128 w 653461"/>
              <a:gd name="connsiteY0" fmla="*/ 73193 h 1718251"/>
              <a:gd name="connsiteX1" fmla="*/ 169353 w 653461"/>
              <a:gd name="connsiteY1" fmla="*/ 74743 h 1718251"/>
              <a:gd name="connsiteX2" fmla="*/ 169353 w 653461"/>
              <a:gd name="connsiteY2" fmla="*/ 0 h 1718251"/>
              <a:gd name="connsiteX3" fmla="*/ 644541 w 653461"/>
              <a:gd name="connsiteY3" fmla="*/ 0 h 1718251"/>
              <a:gd name="connsiteX4" fmla="*/ 643590 w 653461"/>
              <a:gd name="connsiteY4" fmla="*/ 77448 h 1718251"/>
              <a:gd name="connsiteX5" fmla="*/ 475895 w 653461"/>
              <a:gd name="connsiteY5" fmla="*/ 74743 h 1718251"/>
              <a:gd name="connsiteX6" fmla="*/ 476843 w 653461"/>
              <a:gd name="connsiteY6" fmla="*/ 1571622 h 1718251"/>
              <a:gd name="connsiteX7" fmla="*/ 653461 w 653461"/>
              <a:gd name="connsiteY7" fmla="*/ 1577811 h 1718251"/>
              <a:gd name="connsiteX8" fmla="*/ 640079 w 653461"/>
              <a:gd name="connsiteY8" fmla="*/ 1718251 h 1718251"/>
              <a:gd name="connsiteX9" fmla="*/ 0 w 653461"/>
              <a:gd name="connsiteY9" fmla="*/ 1718251 h 1718251"/>
              <a:gd name="connsiteX10" fmla="*/ 0 w 653461"/>
              <a:gd name="connsiteY10" fmla="*/ 1570851 h 1718251"/>
              <a:gd name="connsiteX11" fmla="*/ 346552 w 653461"/>
              <a:gd name="connsiteY11" fmla="*/ 1571236 h 1718251"/>
              <a:gd name="connsiteX12" fmla="*/ 359128 w 653461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0079 w 644725"/>
              <a:gd name="connsiteY7" fmla="*/ 157781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0079 w 644725"/>
              <a:gd name="connsiteY7" fmla="*/ 157085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72509 w 658106"/>
              <a:gd name="connsiteY0" fmla="*/ 73193 h 1718251"/>
              <a:gd name="connsiteX1" fmla="*/ 182734 w 658106"/>
              <a:gd name="connsiteY1" fmla="*/ 74743 h 1718251"/>
              <a:gd name="connsiteX2" fmla="*/ 182734 w 658106"/>
              <a:gd name="connsiteY2" fmla="*/ 0 h 1718251"/>
              <a:gd name="connsiteX3" fmla="*/ 657922 w 658106"/>
              <a:gd name="connsiteY3" fmla="*/ 0 h 1718251"/>
              <a:gd name="connsiteX4" fmla="*/ 656971 w 658106"/>
              <a:gd name="connsiteY4" fmla="*/ 77448 h 1718251"/>
              <a:gd name="connsiteX5" fmla="*/ 489276 w 658106"/>
              <a:gd name="connsiteY5" fmla="*/ 74743 h 1718251"/>
              <a:gd name="connsiteX6" fmla="*/ 490224 w 658106"/>
              <a:gd name="connsiteY6" fmla="*/ 1571622 h 1718251"/>
              <a:gd name="connsiteX7" fmla="*/ 653460 w 658106"/>
              <a:gd name="connsiteY7" fmla="*/ 1570851 h 1718251"/>
              <a:gd name="connsiteX8" fmla="*/ 653460 w 658106"/>
              <a:gd name="connsiteY8" fmla="*/ 1718251 h 1718251"/>
              <a:gd name="connsiteX9" fmla="*/ 13381 w 658106"/>
              <a:gd name="connsiteY9" fmla="*/ 1718251 h 1718251"/>
              <a:gd name="connsiteX10" fmla="*/ 0 w 658106"/>
              <a:gd name="connsiteY10" fmla="*/ 1568531 h 1718251"/>
              <a:gd name="connsiteX11" fmla="*/ 359933 w 658106"/>
              <a:gd name="connsiteY11" fmla="*/ 1571236 h 1718251"/>
              <a:gd name="connsiteX12" fmla="*/ 372509 w 658106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57921 w 662567"/>
              <a:gd name="connsiteY7" fmla="*/ 1570851 h 1718251"/>
              <a:gd name="connsiteX8" fmla="*/ 657921 w 662567"/>
              <a:gd name="connsiteY8" fmla="*/ 1718251 h 1718251"/>
              <a:gd name="connsiteX9" fmla="*/ 0 w 662567"/>
              <a:gd name="connsiteY9" fmla="*/ 1718251 h 1718251"/>
              <a:gd name="connsiteX10" fmla="*/ 4461 w 662567"/>
              <a:gd name="connsiteY10" fmla="*/ 156853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57921 w 662567"/>
              <a:gd name="connsiteY7" fmla="*/ 1570851 h 1718251"/>
              <a:gd name="connsiteX8" fmla="*/ 657921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57921 w 662567"/>
              <a:gd name="connsiteY7" fmla="*/ 157085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8856 w 662567"/>
              <a:gd name="connsiteY7" fmla="*/ 156853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4396 w 662567"/>
              <a:gd name="connsiteY7" fmla="*/ 158013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599935 w 662567"/>
              <a:gd name="connsiteY7" fmla="*/ 157549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13316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595474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8856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82908 w 662567"/>
              <a:gd name="connsiteY0" fmla="*/ 255204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8856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82908 w 662567"/>
              <a:gd name="connsiteY12" fmla="*/ 255204 h 1718251"/>
              <a:gd name="connsiteX0" fmla="*/ 382908 w 662567"/>
              <a:gd name="connsiteY0" fmla="*/ 255204 h 1718251"/>
              <a:gd name="connsiteX1" fmla="*/ 187195 w 662567"/>
              <a:gd name="connsiteY1" fmla="*/ 246354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8856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82908 w 662567"/>
              <a:gd name="connsiteY12" fmla="*/ 255204 h 1718251"/>
              <a:gd name="connsiteX0" fmla="*/ 382908 w 662567"/>
              <a:gd name="connsiteY0" fmla="*/ 234402 h 1718251"/>
              <a:gd name="connsiteX1" fmla="*/ 187195 w 662567"/>
              <a:gd name="connsiteY1" fmla="*/ 246354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8856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82908 w 662567"/>
              <a:gd name="connsiteY12" fmla="*/ 234402 h 1718251"/>
              <a:gd name="connsiteX0" fmla="*/ 382908 w 662567"/>
              <a:gd name="connsiteY0" fmla="*/ 234402 h 1718251"/>
              <a:gd name="connsiteX1" fmla="*/ 181258 w 662567"/>
              <a:gd name="connsiteY1" fmla="*/ 220352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8856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82908 w 662567"/>
              <a:gd name="connsiteY12" fmla="*/ 234402 h 1718251"/>
              <a:gd name="connsiteX0" fmla="*/ 382908 w 662567"/>
              <a:gd name="connsiteY0" fmla="*/ 234402 h 1718251"/>
              <a:gd name="connsiteX1" fmla="*/ 187196 w 662567"/>
              <a:gd name="connsiteY1" fmla="*/ 241154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8856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82908 w 662567"/>
              <a:gd name="connsiteY12" fmla="*/ 234402 h 1718251"/>
              <a:gd name="connsiteX0" fmla="*/ 667916 w 947575"/>
              <a:gd name="connsiteY0" fmla="*/ 234402 h 1728538"/>
              <a:gd name="connsiteX1" fmla="*/ 472204 w 947575"/>
              <a:gd name="connsiteY1" fmla="*/ 241154 h 1728538"/>
              <a:gd name="connsiteX2" fmla="*/ 472203 w 947575"/>
              <a:gd name="connsiteY2" fmla="*/ 0 h 1728538"/>
              <a:gd name="connsiteX3" fmla="*/ 947391 w 947575"/>
              <a:gd name="connsiteY3" fmla="*/ 0 h 1728538"/>
              <a:gd name="connsiteX4" fmla="*/ 946440 w 947575"/>
              <a:gd name="connsiteY4" fmla="*/ 77448 h 1728538"/>
              <a:gd name="connsiteX5" fmla="*/ 778745 w 947575"/>
              <a:gd name="connsiteY5" fmla="*/ 74743 h 1728538"/>
              <a:gd name="connsiteX6" fmla="*/ 779693 w 947575"/>
              <a:gd name="connsiteY6" fmla="*/ 1571622 h 1728538"/>
              <a:gd name="connsiteX7" fmla="*/ 893864 w 947575"/>
              <a:gd name="connsiteY7" fmla="*/ 1573171 h 1728538"/>
              <a:gd name="connsiteX8" fmla="*/ 889403 w 947575"/>
              <a:gd name="connsiteY8" fmla="*/ 1718251 h 1728538"/>
              <a:gd name="connsiteX9" fmla="*/ 0 w 947575"/>
              <a:gd name="connsiteY9" fmla="*/ 1728538 h 1728538"/>
              <a:gd name="connsiteX10" fmla="*/ 285008 w 947575"/>
              <a:gd name="connsiteY10" fmla="*/ 1570851 h 1728538"/>
              <a:gd name="connsiteX11" fmla="*/ 649402 w 947575"/>
              <a:gd name="connsiteY11" fmla="*/ 1571236 h 1728538"/>
              <a:gd name="connsiteX12" fmla="*/ 667916 w 947575"/>
              <a:gd name="connsiteY12" fmla="*/ 234402 h 1728538"/>
              <a:gd name="connsiteX0" fmla="*/ 673853 w 953512"/>
              <a:gd name="connsiteY0" fmla="*/ 234402 h 1728538"/>
              <a:gd name="connsiteX1" fmla="*/ 478141 w 953512"/>
              <a:gd name="connsiteY1" fmla="*/ 241154 h 1728538"/>
              <a:gd name="connsiteX2" fmla="*/ 478140 w 953512"/>
              <a:gd name="connsiteY2" fmla="*/ 0 h 1728538"/>
              <a:gd name="connsiteX3" fmla="*/ 953328 w 953512"/>
              <a:gd name="connsiteY3" fmla="*/ 0 h 1728538"/>
              <a:gd name="connsiteX4" fmla="*/ 952377 w 953512"/>
              <a:gd name="connsiteY4" fmla="*/ 77448 h 1728538"/>
              <a:gd name="connsiteX5" fmla="*/ 784682 w 953512"/>
              <a:gd name="connsiteY5" fmla="*/ 74743 h 1728538"/>
              <a:gd name="connsiteX6" fmla="*/ 785630 w 953512"/>
              <a:gd name="connsiteY6" fmla="*/ 1571622 h 1728538"/>
              <a:gd name="connsiteX7" fmla="*/ 899801 w 953512"/>
              <a:gd name="connsiteY7" fmla="*/ 1573171 h 1728538"/>
              <a:gd name="connsiteX8" fmla="*/ 895340 w 953512"/>
              <a:gd name="connsiteY8" fmla="*/ 1718251 h 1728538"/>
              <a:gd name="connsiteX9" fmla="*/ 5937 w 953512"/>
              <a:gd name="connsiteY9" fmla="*/ 1728538 h 1728538"/>
              <a:gd name="connsiteX10" fmla="*/ 0 w 953512"/>
              <a:gd name="connsiteY10" fmla="*/ 1565708 h 1728538"/>
              <a:gd name="connsiteX11" fmla="*/ 655339 w 953512"/>
              <a:gd name="connsiteY11" fmla="*/ 1571236 h 1728538"/>
              <a:gd name="connsiteX12" fmla="*/ 673853 w 953512"/>
              <a:gd name="connsiteY12" fmla="*/ 234402 h 1728538"/>
              <a:gd name="connsiteX0" fmla="*/ 673853 w 953512"/>
              <a:gd name="connsiteY0" fmla="*/ 234402 h 1728538"/>
              <a:gd name="connsiteX1" fmla="*/ 478141 w 953512"/>
              <a:gd name="connsiteY1" fmla="*/ 241154 h 1728538"/>
              <a:gd name="connsiteX2" fmla="*/ 478140 w 953512"/>
              <a:gd name="connsiteY2" fmla="*/ 0 h 1728538"/>
              <a:gd name="connsiteX3" fmla="*/ 953328 w 953512"/>
              <a:gd name="connsiteY3" fmla="*/ 0 h 1728538"/>
              <a:gd name="connsiteX4" fmla="*/ 952377 w 953512"/>
              <a:gd name="connsiteY4" fmla="*/ 77448 h 1728538"/>
              <a:gd name="connsiteX5" fmla="*/ 784682 w 953512"/>
              <a:gd name="connsiteY5" fmla="*/ 234186 h 1728538"/>
              <a:gd name="connsiteX6" fmla="*/ 785630 w 953512"/>
              <a:gd name="connsiteY6" fmla="*/ 1571622 h 1728538"/>
              <a:gd name="connsiteX7" fmla="*/ 899801 w 953512"/>
              <a:gd name="connsiteY7" fmla="*/ 1573171 h 1728538"/>
              <a:gd name="connsiteX8" fmla="*/ 895340 w 953512"/>
              <a:gd name="connsiteY8" fmla="*/ 1718251 h 1728538"/>
              <a:gd name="connsiteX9" fmla="*/ 5937 w 953512"/>
              <a:gd name="connsiteY9" fmla="*/ 1728538 h 1728538"/>
              <a:gd name="connsiteX10" fmla="*/ 0 w 953512"/>
              <a:gd name="connsiteY10" fmla="*/ 1565708 h 1728538"/>
              <a:gd name="connsiteX11" fmla="*/ 655339 w 953512"/>
              <a:gd name="connsiteY11" fmla="*/ 1571236 h 1728538"/>
              <a:gd name="connsiteX12" fmla="*/ 673853 w 953512"/>
              <a:gd name="connsiteY12" fmla="*/ 234402 h 1728538"/>
              <a:gd name="connsiteX0" fmla="*/ 673853 w 970190"/>
              <a:gd name="connsiteY0" fmla="*/ 234402 h 1728538"/>
              <a:gd name="connsiteX1" fmla="*/ 478141 w 970190"/>
              <a:gd name="connsiteY1" fmla="*/ 241154 h 1728538"/>
              <a:gd name="connsiteX2" fmla="*/ 478140 w 970190"/>
              <a:gd name="connsiteY2" fmla="*/ 0 h 1728538"/>
              <a:gd name="connsiteX3" fmla="*/ 953328 w 970190"/>
              <a:gd name="connsiteY3" fmla="*/ 0 h 1728538"/>
              <a:gd name="connsiteX4" fmla="*/ 970190 w 970190"/>
              <a:gd name="connsiteY4" fmla="*/ 211174 h 1728538"/>
              <a:gd name="connsiteX5" fmla="*/ 784682 w 970190"/>
              <a:gd name="connsiteY5" fmla="*/ 234186 h 1728538"/>
              <a:gd name="connsiteX6" fmla="*/ 785630 w 970190"/>
              <a:gd name="connsiteY6" fmla="*/ 1571622 h 1728538"/>
              <a:gd name="connsiteX7" fmla="*/ 899801 w 970190"/>
              <a:gd name="connsiteY7" fmla="*/ 1573171 h 1728538"/>
              <a:gd name="connsiteX8" fmla="*/ 895340 w 970190"/>
              <a:gd name="connsiteY8" fmla="*/ 1718251 h 1728538"/>
              <a:gd name="connsiteX9" fmla="*/ 5937 w 970190"/>
              <a:gd name="connsiteY9" fmla="*/ 1728538 h 1728538"/>
              <a:gd name="connsiteX10" fmla="*/ 0 w 970190"/>
              <a:gd name="connsiteY10" fmla="*/ 1565708 h 1728538"/>
              <a:gd name="connsiteX11" fmla="*/ 655339 w 970190"/>
              <a:gd name="connsiteY11" fmla="*/ 1571236 h 1728538"/>
              <a:gd name="connsiteX12" fmla="*/ 673853 w 970190"/>
              <a:gd name="connsiteY12" fmla="*/ 234402 h 1728538"/>
              <a:gd name="connsiteX0" fmla="*/ 673853 w 1102419"/>
              <a:gd name="connsiteY0" fmla="*/ 234402 h 1728538"/>
              <a:gd name="connsiteX1" fmla="*/ 478141 w 1102419"/>
              <a:gd name="connsiteY1" fmla="*/ 241154 h 1728538"/>
              <a:gd name="connsiteX2" fmla="*/ 478140 w 1102419"/>
              <a:gd name="connsiteY2" fmla="*/ 0 h 1728538"/>
              <a:gd name="connsiteX3" fmla="*/ 1102415 w 1102419"/>
              <a:gd name="connsiteY3" fmla="*/ 0 h 1728538"/>
              <a:gd name="connsiteX4" fmla="*/ 970190 w 1102419"/>
              <a:gd name="connsiteY4" fmla="*/ 211174 h 1728538"/>
              <a:gd name="connsiteX5" fmla="*/ 784682 w 1102419"/>
              <a:gd name="connsiteY5" fmla="*/ 234186 h 1728538"/>
              <a:gd name="connsiteX6" fmla="*/ 785630 w 1102419"/>
              <a:gd name="connsiteY6" fmla="*/ 1571622 h 1728538"/>
              <a:gd name="connsiteX7" fmla="*/ 899801 w 1102419"/>
              <a:gd name="connsiteY7" fmla="*/ 1573171 h 1728538"/>
              <a:gd name="connsiteX8" fmla="*/ 895340 w 1102419"/>
              <a:gd name="connsiteY8" fmla="*/ 1718251 h 1728538"/>
              <a:gd name="connsiteX9" fmla="*/ 5937 w 1102419"/>
              <a:gd name="connsiteY9" fmla="*/ 1728538 h 1728538"/>
              <a:gd name="connsiteX10" fmla="*/ 0 w 1102419"/>
              <a:gd name="connsiteY10" fmla="*/ 1565708 h 1728538"/>
              <a:gd name="connsiteX11" fmla="*/ 655339 w 1102419"/>
              <a:gd name="connsiteY11" fmla="*/ 1571236 h 1728538"/>
              <a:gd name="connsiteX12" fmla="*/ 673853 w 1102419"/>
              <a:gd name="connsiteY12" fmla="*/ 234402 h 1728538"/>
              <a:gd name="connsiteX0" fmla="*/ 673853 w 1102528"/>
              <a:gd name="connsiteY0" fmla="*/ 234402 h 1728538"/>
              <a:gd name="connsiteX1" fmla="*/ 478141 w 1102528"/>
              <a:gd name="connsiteY1" fmla="*/ 241154 h 1728538"/>
              <a:gd name="connsiteX2" fmla="*/ 478140 w 1102528"/>
              <a:gd name="connsiteY2" fmla="*/ 0 h 1728538"/>
              <a:gd name="connsiteX3" fmla="*/ 1102415 w 1102528"/>
              <a:gd name="connsiteY3" fmla="*/ 0 h 1728538"/>
              <a:gd name="connsiteX4" fmla="*/ 1099398 w 1102528"/>
              <a:gd name="connsiteY4" fmla="*/ 254220 h 1728538"/>
              <a:gd name="connsiteX5" fmla="*/ 784682 w 1102528"/>
              <a:gd name="connsiteY5" fmla="*/ 234186 h 1728538"/>
              <a:gd name="connsiteX6" fmla="*/ 785630 w 1102528"/>
              <a:gd name="connsiteY6" fmla="*/ 1571622 h 1728538"/>
              <a:gd name="connsiteX7" fmla="*/ 899801 w 1102528"/>
              <a:gd name="connsiteY7" fmla="*/ 1573171 h 1728538"/>
              <a:gd name="connsiteX8" fmla="*/ 895340 w 1102528"/>
              <a:gd name="connsiteY8" fmla="*/ 1718251 h 1728538"/>
              <a:gd name="connsiteX9" fmla="*/ 5937 w 1102528"/>
              <a:gd name="connsiteY9" fmla="*/ 1728538 h 1728538"/>
              <a:gd name="connsiteX10" fmla="*/ 0 w 1102528"/>
              <a:gd name="connsiteY10" fmla="*/ 1565708 h 1728538"/>
              <a:gd name="connsiteX11" fmla="*/ 655339 w 1102528"/>
              <a:gd name="connsiteY11" fmla="*/ 1571236 h 1728538"/>
              <a:gd name="connsiteX12" fmla="*/ 673853 w 1102528"/>
              <a:gd name="connsiteY12" fmla="*/ 234402 h 1728538"/>
              <a:gd name="connsiteX0" fmla="*/ 673853 w 1102528"/>
              <a:gd name="connsiteY0" fmla="*/ 234402 h 1728538"/>
              <a:gd name="connsiteX1" fmla="*/ 478141 w 1102528"/>
              <a:gd name="connsiteY1" fmla="*/ 241154 h 1728538"/>
              <a:gd name="connsiteX2" fmla="*/ 478140 w 1102528"/>
              <a:gd name="connsiteY2" fmla="*/ 0 h 1728538"/>
              <a:gd name="connsiteX3" fmla="*/ 1102415 w 1102528"/>
              <a:gd name="connsiteY3" fmla="*/ 0 h 1728538"/>
              <a:gd name="connsiteX4" fmla="*/ 1099398 w 1102528"/>
              <a:gd name="connsiteY4" fmla="*/ 219782 h 1728538"/>
              <a:gd name="connsiteX5" fmla="*/ 784682 w 1102528"/>
              <a:gd name="connsiteY5" fmla="*/ 234186 h 1728538"/>
              <a:gd name="connsiteX6" fmla="*/ 785630 w 1102528"/>
              <a:gd name="connsiteY6" fmla="*/ 1571622 h 1728538"/>
              <a:gd name="connsiteX7" fmla="*/ 899801 w 1102528"/>
              <a:gd name="connsiteY7" fmla="*/ 1573171 h 1728538"/>
              <a:gd name="connsiteX8" fmla="*/ 895340 w 1102528"/>
              <a:gd name="connsiteY8" fmla="*/ 1718251 h 1728538"/>
              <a:gd name="connsiteX9" fmla="*/ 5937 w 1102528"/>
              <a:gd name="connsiteY9" fmla="*/ 1728538 h 1728538"/>
              <a:gd name="connsiteX10" fmla="*/ 0 w 1102528"/>
              <a:gd name="connsiteY10" fmla="*/ 1565708 h 1728538"/>
              <a:gd name="connsiteX11" fmla="*/ 655339 w 1102528"/>
              <a:gd name="connsiteY11" fmla="*/ 1571236 h 1728538"/>
              <a:gd name="connsiteX12" fmla="*/ 673853 w 1102528"/>
              <a:gd name="connsiteY12" fmla="*/ 234402 h 1728538"/>
              <a:gd name="connsiteX0" fmla="*/ 673853 w 1102528"/>
              <a:gd name="connsiteY0" fmla="*/ 234402 h 1728538"/>
              <a:gd name="connsiteX1" fmla="*/ 478141 w 1102528"/>
              <a:gd name="connsiteY1" fmla="*/ 241154 h 1728538"/>
              <a:gd name="connsiteX2" fmla="*/ 478140 w 1102528"/>
              <a:gd name="connsiteY2" fmla="*/ 0 h 1728538"/>
              <a:gd name="connsiteX3" fmla="*/ 1102415 w 1102528"/>
              <a:gd name="connsiteY3" fmla="*/ 0 h 1728538"/>
              <a:gd name="connsiteX4" fmla="*/ 1099398 w 1102528"/>
              <a:gd name="connsiteY4" fmla="*/ 254220 h 1728538"/>
              <a:gd name="connsiteX5" fmla="*/ 784682 w 1102528"/>
              <a:gd name="connsiteY5" fmla="*/ 234186 h 1728538"/>
              <a:gd name="connsiteX6" fmla="*/ 785630 w 1102528"/>
              <a:gd name="connsiteY6" fmla="*/ 1571622 h 1728538"/>
              <a:gd name="connsiteX7" fmla="*/ 899801 w 1102528"/>
              <a:gd name="connsiteY7" fmla="*/ 1573171 h 1728538"/>
              <a:gd name="connsiteX8" fmla="*/ 895340 w 1102528"/>
              <a:gd name="connsiteY8" fmla="*/ 1718251 h 1728538"/>
              <a:gd name="connsiteX9" fmla="*/ 5937 w 1102528"/>
              <a:gd name="connsiteY9" fmla="*/ 1728538 h 1728538"/>
              <a:gd name="connsiteX10" fmla="*/ 0 w 1102528"/>
              <a:gd name="connsiteY10" fmla="*/ 1565708 h 1728538"/>
              <a:gd name="connsiteX11" fmla="*/ 655339 w 1102528"/>
              <a:gd name="connsiteY11" fmla="*/ 1571236 h 1728538"/>
              <a:gd name="connsiteX12" fmla="*/ 673853 w 1102528"/>
              <a:gd name="connsiteY12" fmla="*/ 234402 h 1728538"/>
              <a:gd name="connsiteX0" fmla="*/ 673853 w 1109337"/>
              <a:gd name="connsiteY0" fmla="*/ 234402 h 1728538"/>
              <a:gd name="connsiteX1" fmla="*/ 478141 w 1109337"/>
              <a:gd name="connsiteY1" fmla="*/ 241154 h 1728538"/>
              <a:gd name="connsiteX2" fmla="*/ 478140 w 1109337"/>
              <a:gd name="connsiteY2" fmla="*/ 0 h 1728538"/>
              <a:gd name="connsiteX3" fmla="*/ 1102415 w 1109337"/>
              <a:gd name="connsiteY3" fmla="*/ 0 h 1728538"/>
              <a:gd name="connsiteX4" fmla="*/ 1109337 w 1109337"/>
              <a:gd name="connsiteY4" fmla="*/ 228392 h 1728538"/>
              <a:gd name="connsiteX5" fmla="*/ 784682 w 1109337"/>
              <a:gd name="connsiteY5" fmla="*/ 234186 h 1728538"/>
              <a:gd name="connsiteX6" fmla="*/ 785630 w 1109337"/>
              <a:gd name="connsiteY6" fmla="*/ 1571622 h 1728538"/>
              <a:gd name="connsiteX7" fmla="*/ 899801 w 1109337"/>
              <a:gd name="connsiteY7" fmla="*/ 1573171 h 1728538"/>
              <a:gd name="connsiteX8" fmla="*/ 895340 w 1109337"/>
              <a:gd name="connsiteY8" fmla="*/ 1718251 h 1728538"/>
              <a:gd name="connsiteX9" fmla="*/ 5937 w 1109337"/>
              <a:gd name="connsiteY9" fmla="*/ 1728538 h 1728538"/>
              <a:gd name="connsiteX10" fmla="*/ 0 w 1109337"/>
              <a:gd name="connsiteY10" fmla="*/ 1565708 h 1728538"/>
              <a:gd name="connsiteX11" fmla="*/ 655339 w 1109337"/>
              <a:gd name="connsiteY11" fmla="*/ 1571236 h 1728538"/>
              <a:gd name="connsiteX12" fmla="*/ 673853 w 1109337"/>
              <a:gd name="connsiteY12" fmla="*/ 234402 h 1728538"/>
              <a:gd name="connsiteX0" fmla="*/ 673853 w 1109337"/>
              <a:gd name="connsiteY0" fmla="*/ 234402 h 1728538"/>
              <a:gd name="connsiteX1" fmla="*/ 478141 w 1109337"/>
              <a:gd name="connsiteY1" fmla="*/ 241154 h 1728538"/>
              <a:gd name="connsiteX2" fmla="*/ 478140 w 1109337"/>
              <a:gd name="connsiteY2" fmla="*/ 0 h 1728538"/>
              <a:gd name="connsiteX3" fmla="*/ 1102415 w 1109337"/>
              <a:gd name="connsiteY3" fmla="*/ 0 h 1728538"/>
              <a:gd name="connsiteX4" fmla="*/ 1109337 w 1109337"/>
              <a:gd name="connsiteY4" fmla="*/ 228392 h 1728538"/>
              <a:gd name="connsiteX5" fmla="*/ 784682 w 1109337"/>
              <a:gd name="connsiteY5" fmla="*/ 234186 h 1728538"/>
              <a:gd name="connsiteX6" fmla="*/ 785630 w 1109337"/>
              <a:gd name="connsiteY6" fmla="*/ 1571622 h 1728538"/>
              <a:gd name="connsiteX7" fmla="*/ 1023626 w 1109337"/>
              <a:gd name="connsiteY7" fmla="*/ 1573171 h 1728538"/>
              <a:gd name="connsiteX8" fmla="*/ 895340 w 1109337"/>
              <a:gd name="connsiteY8" fmla="*/ 1718251 h 1728538"/>
              <a:gd name="connsiteX9" fmla="*/ 5937 w 1109337"/>
              <a:gd name="connsiteY9" fmla="*/ 1728538 h 1728538"/>
              <a:gd name="connsiteX10" fmla="*/ 0 w 1109337"/>
              <a:gd name="connsiteY10" fmla="*/ 1565708 h 1728538"/>
              <a:gd name="connsiteX11" fmla="*/ 655339 w 1109337"/>
              <a:gd name="connsiteY11" fmla="*/ 1571236 h 1728538"/>
              <a:gd name="connsiteX12" fmla="*/ 673853 w 1109337"/>
              <a:gd name="connsiteY12" fmla="*/ 234402 h 1728538"/>
              <a:gd name="connsiteX0" fmla="*/ 673853 w 1109337"/>
              <a:gd name="connsiteY0" fmla="*/ 234402 h 1734752"/>
              <a:gd name="connsiteX1" fmla="*/ 478141 w 1109337"/>
              <a:gd name="connsiteY1" fmla="*/ 241154 h 1734752"/>
              <a:gd name="connsiteX2" fmla="*/ 478140 w 1109337"/>
              <a:gd name="connsiteY2" fmla="*/ 0 h 1734752"/>
              <a:gd name="connsiteX3" fmla="*/ 1102415 w 1109337"/>
              <a:gd name="connsiteY3" fmla="*/ 0 h 1734752"/>
              <a:gd name="connsiteX4" fmla="*/ 1109337 w 1109337"/>
              <a:gd name="connsiteY4" fmla="*/ 228392 h 1734752"/>
              <a:gd name="connsiteX5" fmla="*/ 784682 w 1109337"/>
              <a:gd name="connsiteY5" fmla="*/ 234186 h 1734752"/>
              <a:gd name="connsiteX6" fmla="*/ 785630 w 1109337"/>
              <a:gd name="connsiteY6" fmla="*/ 1571622 h 1734752"/>
              <a:gd name="connsiteX7" fmla="*/ 1023626 w 1109337"/>
              <a:gd name="connsiteY7" fmla="*/ 1573171 h 1734752"/>
              <a:gd name="connsiteX8" fmla="*/ 1021546 w 1109337"/>
              <a:gd name="connsiteY8" fmla="*/ 1734752 h 1734752"/>
              <a:gd name="connsiteX9" fmla="*/ 5937 w 1109337"/>
              <a:gd name="connsiteY9" fmla="*/ 1728538 h 1734752"/>
              <a:gd name="connsiteX10" fmla="*/ 0 w 1109337"/>
              <a:gd name="connsiteY10" fmla="*/ 1565708 h 1734752"/>
              <a:gd name="connsiteX11" fmla="*/ 655339 w 1109337"/>
              <a:gd name="connsiteY11" fmla="*/ 1571236 h 1734752"/>
              <a:gd name="connsiteX12" fmla="*/ 673853 w 1109337"/>
              <a:gd name="connsiteY12" fmla="*/ 234402 h 1734752"/>
              <a:gd name="connsiteX0" fmla="*/ 673853 w 1109337"/>
              <a:gd name="connsiteY0" fmla="*/ 234402 h 1734752"/>
              <a:gd name="connsiteX1" fmla="*/ 478141 w 1109337"/>
              <a:gd name="connsiteY1" fmla="*/ 241154 h 1734752"/>
              <a:gd name="connsiteX2" fmla="*/ 478140 w 1109337"/>
              <a:gd name="connsiteY2" fmla="*/ 0 h 1734752"/>
              <a:gd name="connsiteX3" fmla="*/ 1102415 w 1109337"/>
              <a:gd name="connsiteY3" fmla="*/ 0 h 1734752"/>
              <a:gd name="connsiteX4" fmla="*/ 1109337 w 1109337"/>
              <a:gd name="connsiteY4" fmla="*/ 228392 h 1734752"/>
              <a:gd name="connsiteX5" fmla="*/ 784682 w 1109337"/>
              <a:gd name="connsiteY5" fmla="*/ 234186 h 1734752"/>
              <a:gd name="connsiteX6" fmla="*/ 785630 w 1109337"/>
              <a:gd name="connsiteY6" fmla="*/ 1571622 h 1734752"/>
              <a:gd name="connsiteX7" fmla="*/ 1028388 w 1109337"/>
              <a:gd name="connsiteY7" fmla="*/ 1571108 h 1734752"/>
              <a:gd name="connsiteX8" fmla="*/ 1021546 w 1109337"/>
              <a:gd name="connsiteY8" fmla="*/ 1734752 h 1734752"/>
              <a:gd name="connsiteX9" fmla="*/ 5937 w 1109337"/>
              <a:gd name="connsiteY9" fmla="*/ 1728538 h 1734752"/>
              <a:gd name="connsiteX10" fmla="*/ 0 w 1109337"/>
              <a:gd name="connsiteY10" fmla="*/ 1565708 h 1734752"/>
              <a:gd name="connsiteX11" fmla="*/ 655339 w 1109337"/>
              <a:gd name="connsiteY11" fmla="*/ 1571236 h 1734752"/>
              <a:gd name="connsiteX12" fmla="*/ 673853 w 1109337"/>
              <a:gd name="connsiteY12" fmla="*/ 234402 h 1734752"/>
              <a:gd name="connsiteX0" fmla="*/ 673853 w 1109337"/>
              <a:gd name="connsiteY0" fmla="*/ 234402 h 1734752"/>
              <a:gd name="connsiteX1" fmla="*/ 478141 w 1109337"/>
              <a:gd name="connsiteY1" fmla="*/ 241154 h 1734752"/>
              <a:gd name="connsiteX2" fmla="*/ 478140 w 1109337"/>
              <a:gd name="connsiteY2" fmla="*/ 0 h 1734752"/>
              <a:gd name="connsiteX3" fmla="*/ 1102415 w 1109337"/>
              <a:gd name="connsiteY3" fmla="*/ 0 h 1734752"/>
              <a:gd name="connsiteX4" fmla="*/ 1109337 w 1109337"/>
              <a:gd name="connsiteY4" fmla="*/ 228392 h 1734752"/>
              <a:gd name="connsiteX5" fmla="*/ 784682 w 1109337"/>
              <a:gd name="connsiteY5" fmla="*/ 234186 h 1734752"/>
              <a:gd name="connsiteX6" fmla="*/ 785630 w 1109337"/>
              <a:gd name="connsiteY6" fmla="*/ 1571622 h 1734752"/>
              <a:gd name="connsiteX7" fmla="*/ 1023625 w 1109337"/>
              <a:gd name="connsiteY7" fmla="*/ 1571108 h 1734752"/>
              <a:gd name="connsiteX8" fmla="*/ 1021546 w 1109337"/>
              <a:gd name="connsiteY8" fmla="*/ 1734752 h 1734752"/>
              <a:gd name="connsiteX9" fmla="*/ 5937 w 1109337"/>
              <a:gd name="connsiteY9" fmla="*/ 1728538 h 1734752"/>
              <a:gd name="connsiteX10" fmla="*/ 0 w 1109337"/>
              <a:gd name="connsiteY10" fmla="*/ 1565708 h 1734752"/>
              <a:gd name="connsiteX11" fmla="*/ 655339 w 1109337"/>
              <a:gd name="connsiteY11" fmla="*/ 1571236 h 1734752"/>
              <a:gd name="connsiteX12" fmla="*/ 673853 w 1109337"/>
              <a:gd name="connsiteY12" fmla="*/ 234402 h 1734752"/>
              <a:gd name="connsiteX0" fmla="*/ 671501 w 1109337"/>
              <a:gd name="connsiteY0" fmla="*/ 240590 h 1734752"/>
              <a:gd name="connsiteX1" fmla="*/ 478141 w 1109337"/>
              <a:gd name="connsiteY1" fmla="*/ 241154 h 1734752"/>
              <a:gd name="connsiteX2" fmla="*/ 478140 w 1109337"/>
              <a:gd name="connsiteY2" fmla="*/ 0 h 1734752"/>
              <a:gd name="connsiteX3" fmla="*/ 1102415 w 1109337"/>
              <a:gd name="connsiteY3" fmla="*/ 0 h 1734752"/>
              <a:gd name="connsiteX4" fmla="*/ 1109337 w 1109337"/>
              <a:gd name="connsiteY4" fmla="*/ 228392 h 1734752"/>
              <a:gd name="connsiteX5" fmla="*/ 784682 w 1109337"/>
              <a:gd name="connsiteY5" fmla="*/ 234186 h 1734752"/>
              <a:gd name="connsiteX6" fmla="*/ 785630 w 1109337"/>
              <a:gd name="connsiteY6" fmla="*/ 1571622 h 1734752"/>
              <a:gd name="connsiteX7" fmla="*/ 1023625 w 1109337"/>
              <a:gd name="connsiteY7" fmla="*/ 1571108 h 1734752"/>
              <a:gd name="connsiteX8" fmla="*/ 1021546 w 1109337"/>
              <a:gd name="connsiteY8" fmla="*/ 1734752 h 1734752"/>
              <a:gd name="connsiteX9" fmla="*/ 5937 w 1109337"/>
              <a:gd name="connsiteY9" fmla="*/ 1728538 h 1734752"/>
              <a:gd name="connsiteX10" fmla="*/ 0 w 1109337"/>
              <a:gd name="connsiteY10" fmla="*/ 1565708 h 1734752"/>
              <a:gd name="connsiteX11" fmla="*/ 655339 w 1109337"/>
              <a:gd name="connsiteY11" fmla="*/ 1571236 h 1734752"/>
              <a:gd name="connsiteX12" fmla="*/ 671501 w 1109337"/>
              <a:gd name="connsiteY12" fmla="*/ 240590 h 1734752"/>
              <a:gd name="connsiteX0" fmla="*/ 671501 w 1109337"/>
              <a:gd name="connsiteY0" fmla="*/ 240590 h 1734752"/>
              <a:gd name="connsiteX1" fmla="*/ 478141 w 1109337"/>
              <a:gd name="connsiteY1" fmla="*/ 241154 h 1734752"/>
              <a:gd name="connsiteX2" fmla="*/ 478140 w 1109337"/>
              <a:gd name="connsiteY2" fmla="*/ 0 h 1734752"/>
              <a:gd name="connsiteX3" fmla="*/ 1102415 w 1109337"/>
              <a:gd name="connsiteY3" fmla="*/ 0 h 1734752"/>
              <a:gd name="connsiteX4" fmla="*/ 1109337 w 1109337"/>
              <a:gd name="connsiteY4" fmla="*/ 234580 h 1734752"/>
              <a:gd name="connsiteX5" fmla="*/ 784682 w 1109337"/>
              <a:gd name="connsiteY5" fmla="*/ 234186 h 1734752"/>
              <a:gd name="connsiteX6" fmla="*/ 785630 w 1109337"/>
              <a:gd name="connsiteY6" fmla="*/ 1571622 h 1734752"/>
              <a:gd name="connsiteX7" fmla="*/ 1023625 w 1109337"/>
              <a:gd name="connsiteY7" fmla="*/ 1571108 h 1734752"/>
              <a:gd name="connsiteX8" fmla="*/ 1021546 w 1109337"/>
              <a:gd name="connsiteY8" fmla="*/ 1734752 h 1734752"/>
              <a:gd name="connsiteX9" fmla="*/ 5937 w 1109337"/>
              <a:gd name="connsiteY9" fmla="*/ 1728538 h 1734752"/>
              <a:gd name="connsiteX10" fmla="*/ 0 w 1109337"/>
              <a:gd name="connsiteY10" fmla="*/ 1565708 h 1734752"/>
              <a:gd name="connsiteX11" fmla="*/ 655339 w 1109337"/>
              <a:gd name="connsiteY11" fmla="*/ 1571236 h 1734752"/>
              <a:gd name="connsiteX12" fmla="*/ 671501 w 1109337"/>
              <a:gd name="connsiteY12" fmla="*/ 240590 h 1734752"/>
              <a:gd name="connsiteX0" fmla="*/ 671501 w 1109717"/>
              <a:gd name="connsiteY0" fmla="*/ 242652 h 1736814"/>
              <a:gd name="connsiteX1" fmla="*/ 478141 w 1109717"/>
              <a:gd name="connsiteY1" fmla="*/ 243216 h 1736814"/>
              <a:gd name="connsiteX2" fmla="*/ 478140 w 1109717"/>
              <a:gd name="connsiteY2" fmla="*/ 2062 h 1736814"/>
              <a:gd name="connsiteX3" fmla="*/ 1109471 w 1109717"/>
              <a:gd name="connsiteY3" fmla="*/ 0 h 1736814"/>
              <a:gd name="connsiteX4" fmla="*/ 1109337 w 1109717"/>
              <a:gd name="connsiteY4" fmla="*/ 236642 h 1736814"/>
              <a:gd name="connsiteX5" fmla="*/ 784682 w 1109717"/>
              <a:gd name="connsiteY5" fmla="*/ 236248 h 1736814"/>
              <a:gd name="connsiteX6" fmla="*/ 785630 w 1109717"/>
              <a:gd name="connsiteY6" fmla="*/ 1573684 h 1736814"/>
              <a:gd name="connsiteX7" fmla="*/ 1023625 w 1109717"/>
              <a:gd name="connsiteY7" fmla="*/ 1573170 h 1736814"/>
              <a:gd name="connsiteX8" fmla="*/ 1021546 w 1109717"/>
              <a:gd name="connsiteY8" fmla="*/ 1736814 h 1736814"/>
              <a:gd name="connsiteX9" fmla="*/ 5937 w 1109717"/>
              <a:gd name="connsiteY9" fmla="*/ 1730600 h 1736814"/>
              <a:gd name="connsiteX10" fmla="*/ 0 w 1109717"/>
              <a:gd name="connsiteY10" fmla="*/ 1567770 h 1736814"/>
              <a:gd name="connsiteX11" fmla="*/ 655339 w 1109717"/>
              <a:gd name="connsiteY11" fmla="*/ 1573298 h 1736814"/>
              <a:gd name="connsiteX12" fmla="*/ 671501 w 1109717"/>
              <a:gd name="connsiteY12" fmla="*/ 242652 h 1736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09717" h="1736814">
                <a:moveTo>
                  <a:pt x="671501" y="242652"/>
                </a:moveTo>
                <a:lnTo>
                  <a:pt x="478141" y="243216"/>
                </a:lnTo>
                <a:cubicBezTo>
                  <a:pt x="479043" y="185051"/>
                  <a:pt x="477238" y="60227"/>
                  <a:pt x="478140" y="2062"/>
                </a:cubicBezTo>
                <a:lnTo>
                  <a:pt x="1109471" y="0"/>
                </a:lnTo>
                <a:cubicBezTo>
                  <a:pt x="1110374" y="47598"/>
                  <a:pt x="1108435" y="182084"/>
                  <a:pt x="1109337" y="236642"/>
                </a:cubicBezTo>
                <a:lnTo>
                  <a:pt x="784682" y="236248"/>
                </a:lnTo>
                <a:cubicBezTo>
                  <a:pt x="786485" y="693448"/>
                  <a:pt x="783827" y="1116484"/>
                  <a:pt x="785630" y="1573684"/>
                </a:cubicBezTo>
                <a:lnTo>
                  <a:pt x="1023625" y="1573170"/>
                </a:lnTo>
                <a:cubicBezTo>
                  <a:pt x="1023625" y="1619210"/>
                  <a:pt x="1021546" y="1690774"/>
                  <a:pt x="1021546" y="1736814"/>
                </a:cubicBezTo>
                <a:lnTo>
                  <a:pt x="5937" y="1730600"/>
                </a:lnTo>
                <a:lnTo>
                  <a:pt x="0" y="1567770"/>
                </a:lnTo>
                <a:lnTo>
                  <a:pt x="655339" y="1573298"/>
                </a:lnTo>
                <a:cubicBezTo>
                  <a:pt x="656241" y="1420898"/>
                  <a:pt x="670599" y="395052"/>
                  <a:pt x="671501" y="242652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9" name="Крест 168"/>
          <p:cNvSpPr/>
          <p:nvPr/>
        </p:nvSpPr>
        <p:spPr>
          <a:xfrm>
            <a:off x="7657475" y="576374"/>
            <a:ext cx="948379" cy="2009284"/>
          </a:xfrm>
          <a:custGeom>
            <a:avLst/>
            <a:gdLst>
              <a:gd name="connsiteX0" fmla="*/ 0 w 914400"/>
              <a:gd name="connsiteY0" fmla="*/ 228600 h 914400"/>
              <a:gd name="connsiteX1" fmla="*/ 228600 w 914400"/>
              <a:gd name="connsiteY1" fmla="*/ 228600 h 914400"/>
              <a:gd name="connsiteX2" fmla="*/ 228600 w 914400"/>
              <a:gd name="connsiteY2" fmla="*/ 0 h 914400"/>
              <a:gd name="connsiteX3" fmla="*/ 685800 w 914400"/>
              <a:gd name="connsiteY3" fmla="*/ 0 h 914400"/>
              <a:gd name="connsiteX4" fmla="*/ 685800 w 914400"/>
              <a:gd name="connsiteY4" fmla="*/ 228600 h 914400"/>
              <a:gd name="connsiteX5" fmla="*/ 914400 w 914400"/>
              <a:gd name="connsiteY5" fmla="*/ 228600 h 914400"/>
              <a:gd name="connsiteX6" fmla="*/ 914400 w 914400"/>
              <a:gd name="connsiteY6" fmla="*/ 685800 h 914400"/>
              <a:gd name="connsiteX7" fmla="*/ 685800 w 914400"/>
              <a:gd name="connsiteY7" fmla="*/ 685800 h 914400"/>
              <a:gd name="connsiteX8" fmla="*/ 685800 w 914400"/>
              <a:gd name="connsiteY8" fmla="*/ 914400 h 914400"/>
              <a:gd name="connsiteX9" fmla="*/ 228600 w 914400"/>
              <a:gd name="connsiteY9" fmla="*/ 914400 h 914400"/>
              <a:gd name="connsiteX10" fmla="*/ 228600 w 914400"/>
              <a:gd name="connsiteY10" fmla="*/ 685800 h 914400"/>
              <a:gd name="connsiteX11" fmla="*/ 0 w 914400"/>
              <a:gd name="connsiteY11" fmla="*/ 685800 h 914400"/>
              <a:gd name="connsiteX12" fmla="*/ 0 w 914400"/>
              <a:gd name="connsiteY12" fmla="*/ 228600 h 914400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838651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392272 w 914400"/>
              <a:gd name="connsiteY11" fmla="*/ 1527156 h 1753051"/>
              <a:gd name="connsiteX12" fmla="*/ 0 w 914400"/>
              <a:gd name="connsiteY12" fmla="*/ 1067251 h 1753051"/>
              <a:gd name="connsiteX0" fmla="*/ 179904 w 699327"/>
              <a:gd name="connsiteY0" fmla="*/ 1069956 h 1753051"/>
              <a:gd name="connsiteX1" fmla="*/ 13527 w 699327"/>
              <a:gd name="connsiteY1" fmla="*/ 1067251 h 1753051"/>
              <a:gd name="connsiteX2" fmla="*/ 0 w 699327"/>
              <a:gd name="connsiteY2" fmla="*/ 0 h 1753051"/>
              <a:gd name="connsiteX3" fmla="*/ 470727 w 699327"/>
              <a:gd name="connsiteY3" fmla="*/ 0 h 1753051"/>
              <a:gd name="connsiteX4" fmla="*/ 470727 w 699327"/>
              <a:gd name="connsiteY4" fmla="*/ 1067251 h 1753051"/>
              <a:gd name="connsiteX5" fmla="*/ 699327 w 699327"/>
              <a:gd name="connsiteY5" fmla="*/ 1067251 h 1753051"/>
              <a:gd name="connsiteX6" fmla="*/ 699327 w 699327"/>
              <a:gd name="connsiteY6" fmla="*/ 1524451 h 1753051"/>
              <a:gd name="connsiteX7" fmla="*/ 470727 w 699327"/>
              <a:gd name="connsiteY7" fmla="*/ 1524451 h 1753051"/>
              <a:gd name="connsiteX8" fmla="*/ 470727 w 699327"/>
              <a:gd name="connsiteY8" fmla="*/ 1753051 h 1753051"/>
              <a:gd name="connsiteX9" fmla="*/ 13527 w 699327"/>
              <a:gd name="connsiteY9" fmla="*/ 1753051 h 1753051"/>
              <a:gd name="connsiteX10" fmla="*/ 13527 w 699327"/>
              <a:gd name="connsiteY10" fmla="*/ 1524451 h 1753051"/>
              <a:gd name="connsiteX11" fmla="*/ 177199 w 699327"/>
              <a:gd name="connsiteY11" fmla="*/ 1527156 h 1753051"/>
              <a:gd name="connsiteX12" fmla="*/ 179904 w 699327"/>
              <a:gd name="connsiteY12" fmla="*/ 1069956 h 1753051"/>
              <a:gd name="connsiteX0" fmla="*/ 179904 w 699327"/>
              <a:gd name="connsiteY0" fmla="*/ 1069956 h 1753051"/>
              <a:gd name="connsiteX1" fmla="*/ 13527 w 699327"/>
              <a:gd name="connsiteY1" fmla="*/ 1067251 h 1753051"/>
              <a:gd name="connsiteX2" fmla="*/ 0 w 699327"/>
              <a:gd name="connsiteY2" fmla="*/ 0 h 1753051"/>
              <a:gd name="connsiteX3" fmla="*/ 470727 w 699327"/>
              <a:gd name="connsiteY3" fmla="*/ 0 h 1753051"/>
              <a:gd name="connsiteX4" fmla="*/ 470727 w 699327"/>
              <a:gd name="connsiteY4" fmla="*/ 1067251 h 1753051"/>
              <a:gd name="connsiteX5" fmla="*/ 699327 w 699327"/>
              <a:gd name="connsiteY5" fmla="*/ 1067251 h 1753051"/>
              <a:gd name="connsiteX6" fmla="*/ 347635 w 699327"/>
              <a:gd name="connsiteY6" fmla="*/ 1529862 h 1753051"/>
              <a:gd name="connsiteX7" fmla="*/ 470727 w 699327"/>
              <a:gd name="connsiteY7" fmla="*/ 1524451 h 1753051"/>
              <a:gd name="connsiteX8" fmla="*/ 470727 w 699327"/>
              <a:gd name="connsiteY8" fmla="*/ 1753051 h 1753051"/>
              <a:gd name="connsiteX9" fmla="*/ 13527 w 699327"/>
              <a:gd name="connsiteY9" fmla="*/ 1753051 h 1753051"/>
              <a:gd name="connsiteX10" fmla="*/ 13527 w 699327"/>
              <a:gd name="connsiteY10" fmla="*/ 1524451 h 1753051"/>
              <a:gd name="connsiteX11" fmla="*/ 177199 w 699327"/>
              <a:gd name="connsiteY11" fmla="*/ 1527156 h 1753051"/>
              <a:gd name="connsiteX12" fmla="*/ 179904 w 699327"/>
              <a:gd name="connsiteY12" fmla="*/ 1069956 h 1753051"/>
              <a:gd name="connsiteX0" fmla="*/ 179904 w 470727"/>
              <a:gd name="connsiteY0" fmla="*/ 1069956 h 1753051"/>
              <a:gd name="connsiteX1" fmla="*/ 13527 w 470727"/>
              <a:gd name="connsiteY1" fmla="*/ 1067251 h 1753051"/>
              <a:gd name="connsiteX2" fmla="*/ 0 w 470727"/>
              <a:gd name="connsiteY2" fmla="*/ 0 h 1753051"/>
              <a:gd name="connsiteX3" fmla="*/ 470727 w 470727"/>
              <a:gd name="connsiteY3" fmla="*/ 0 h 1753051"/>
              <a:gd name="connsiteX4" fmla="*/ 470727 w 470727"/>
              <a:gd name="connsiteY4" fmla="*/ 1067251 h 1753051"/>
              <a:gd name="connsiteX5" fmla="*/ 347635 w 470727"/>
              <a:gd name="connsiteY5" fmla="*/ 1067251 h 1753051"/>
              <a:gd name="connsiteX6" fmla="*/ 347635 w 470727"/>
              <a:gd name="connsiteY6" fmla="*/ 1529862 h 1753051"/>
              <a:gd name="connsiteX7" fmla="*/ 470727 w 470727"/>
              <a:gd name="connsiteY7" fmla="*/ 1524451 h 1753051"/>
              <a:gd name="connsiteX8" fmla="*/ 470727 w 470727"/>
              <a:gd name="connsiteY8" fmla="*/ 1753051 h 1753051"/>
              <a:gd name="connsiteX9" fmla="*/ 13527 w 470727"/>
              <a:gd name="connsiteY9" fmla="*/ 1753051 h 1753051"/>
              <a:gd name="connsiteX10" fmla="*/ 13527 w 470727"/>
              <a:gd name="connsiteY10" fmla="*/ 1524451 h 1753051"/>
              <a:gd name="connsiteX11" fmla="*/ 177199 w 470727"/>
              <a:gd name="connsiteY11" fmla="*/ 1527156 h 1753051"/>
              <a:gd name="connsiteX12" fmla="*/ 179904 w 470727"/>
              <a:gd name="connsiteY12" fmla="*/ 1069956 h 1753051"/>
              <a:gd name="connsiteX0" fmla="*/ 185315 w 470727"/>
              <a:gd name="connsiteY0" fmla="*/ 163672 h 1753051"/>
              <a:gd name="connsiteX1" fmla="*/ 13527 w 470727"/>
              <a:gd name="connsiteY1" fmla="*/ 1067251 h 1753051"/>
              <a:gd name="connsiteX2" fmla="*/ 0 w 470727"/>
              <a:gd name="connsiteY2" fmla="*/ 0 h 1753051"/>
              <a:gd name="connsiteX3" fmla="*/ 470727 w 470727"/>
              <a:gd name="connsiteY3" fmla="*/ 0 h 1753051"/>
              <a:gd name="connsiteX4" fmla="*/ 470727 w 470727"/>
              <a:gd name="connsiteY4" fmla="*/ 1067251 h 1753051"/>
              <a:gd name="connsiteX5" fmla="*/ 347635 w 470727"/>
              <a:gd name="connsiteY5" fmla="*/ 1067251 h 1753051"/>
              <a:gd name="connsiteX6" fmla="*/ 347635 w 470727"/>
              <a:gd name="connsiteY6" fmla="*/ 1529862 h 1753051"/>
              <a:gd name="connsiteX7" fmla="*/ 470727 w 470727"/>
              <a:gd name="connsiteY7" fmla="*/ 1524451 h 1753051"/>
              <a:gd name="connsiteX8" fmla="*/ 470727 w 470727"/>
              <a:gd name="connsiteY8" fmla="*/ 1753051 h 1753051"/>
              <a:gd name="connsiteX9" fmla="*/ 13527 w 470727"/>
              <a:gd name="connsiteY9" fmla="*/ 1753051 h 1753051"/>
              <a:gd name="connsiteX10" fmla="*/ 13527 w 470727"/>
              <a:gd name="connsiteY10" fmla="*/ 1524451 h 1753051"/>
              <a:gd name="connsiteX11" fmla="*/ 177199 w 470727"/>
              <a:gd name="connsiteY11" fmla="*/ 1527156 h 1753051"/>
              <a:gd name="connsiteX12" fmla="*/ 185315 w 470727"/>
              <a:gd name="connsiteY12" fmla="*/ 163672 h 1753051"/>
              <a:gd name="connsiteX0" fmla="*/ 188020 w 473432"/>
              <a:gd name="connsiteY0" fmla="*/ 163672 h 1753051"/>
              <a:gd name="connsiteX1" fmla="*/ 0 w 473432"/>
              <a:gd name="connsiteY1" fmla="*/ 174494 h 1753051"/>
              <a:gd name="connsiteX2" fmla="*/ 2705 w 473432"/>
              <a:gd name="connsiteY2" fmla="*/ 0 h 1753051"/>
              <a:gd name="connsiteX3" fmla="*/ 473432 w 473432"/>
              <a:gd name="connsiteY3" fmla="*/ 0 h 1753051"/>
              <a:gd name="connsiteX4" fmla="*/ 473432 w 473432"/>
              <a:gd name="connsiteY4" fmla="*/ 1067251 h 1753051"/>
              <a:gd name="connsiteX5" fmla="*/ 350340 w 473432"/>
              <a:gd name="connsiteY5" fmla="*/ 1067251 h 1753051"/>
              <a:gd name="connsiteX6" fmla="*/ 350340 w 473432"/>
              <a:gd name="connsiteY6" fmla="*/ 1529862 h 1753051"/>
              <a:gd name="connsiteX7" fmla="*/ 473432 w 473432"/>
              <a:gd name="connsiteY7" fmla="*/ 1524451 h 1753051"/>
              <a:gd name="connsiteX8" fmla="*/ 473432 w 473432"/>
              <a:gd name="connsiteY8" fmla="*/ 1753051 h 1753051"/>
              <a:gd name="connsiteX9" fmla="*/ 16232 w 473432"/>
              <a:gd name="connsiteY9" fmla="*/ 1753051 h 1753051"/>
              <a:gd name="connsiteX10" fmla="*/ 16232 w 473432"/>
              <a:gd name="connsiteY10" fmla="*/ 1524451 h 1753051"/>
              <a:gd name="connsiteX11" fmla="*/ 179904 w 473432"/>
              <a:gd name="connsiteY11" fmla="*/ 1527156 h 1753051"/>
              <a:gd name="connsiteX12" fmla="*/ 188020 w 473432"/>
              <a:gd name="connsiteY12" fmla="*/ 163672 h 1753051"/>
              <a:gd name="connsiteX0" fmla="*/ 185576 w 470988"/>
              <a:gd name="connsiteY0" fmla="*/ 163672 h 1753051"/>
              <a:gd name="connsiteX1" fmla="*/ 261 w 470988"/>
              <a:gd name="connsiteY1" fmla="*/ 158262 h 1753051"/>
              <a:gd name="connsiteX2" fmla="*/ 261 w 470988"/>
              <a:gd name="connsiteY2" fmla="*/ 0 h 1753051"/>
              <a:gd name="connsiteX3" fmla="*/ 470988 w 470988"/>
              <a:gd name="connsiteY3" fmla="*/ 0 h 1753051"/>
              <a:gd name="connsiteX4" fmla="*/ 470988 w 470988"/>
              <a:gd name="connsiteY4" fmla="*/ 1067251 h 1753051"/>
              <a:gd name="connsiteX5" fmla="*/ 347896 w 470988"/>
              <a:gd name="connsiteY5" fmla="*/ 1067251 h 1753051"/>
              <a:gd name="connsiteX6" fmla="*/ 347896 w 470988"/>
              <a:gd name="connsiteY6" fmla="*/ 1529862 h 1753051"/>
              <a:gd name="connsiteX7" fmla="*/ 470988 w 470988"/>
              <a:gd name="connsiteY7" fmla="*/ 1524451 h 1753051"/>
              <a:gd name="connsiteX8" fmla="*/ 470988 w 470988"/>
              <a:gd name="connsiteY8" fmla="*/ 1753051 h 1753051"/>
              <a:gd name="connsiteX9" fmla="*/ 13788 w 470988"/>
              <a:gd name="connsiteY9" fmla="*/ 1753051 h 1753051"/>
              <a:gd name="connsiteX10" fmla="*/ 13788 w 470988"/>
              <a:gd name="connsiteY10" fmla="*/ 1524451 h 1753051"/>
              <a:gd name="connsiteX11" fmla="*/ 177460 w 470988"/>
              <a:gd name="connsiteY11" fmla="*/ 1527156 h 1753051"/>
              <a:gd name="connsiteX12" fmla="*/ 185576 w 470988"/>
              <a:gd name="connsiteY12" fmla="*/ 163672 h 1753051"/>
              <a:gd name="connsiteX0" fmla="*/ 185576 w 470988"/>
              <a:gd name="connsiteY0" fmla="*/ 163672 h 1753051"/>
              <a:gd name="connsiteX1" fmla="*/ 261 w 470988"/>
              <a:gd name="connsiteY1" fmla="*/ 158262 h 1753051"/>
              <a:gd name="connsiteX2" fmla="*/ 261 w 470988"/>
              <a:gd name="connsiteY2" fmla="*/ 0 h 1753051"/>
              <a:gd name="connsiteX3" fmla="*/ 470988 w 470988"/>
              <a:gd name="connsiteY3" fmla="*/ 0 h 1753051"/>
              <a:gd name="connsiteX4" fmla="*/ 470988 w 470988"/>
              <a:gd name="connsiteY4" fmla="*/ 1067251 h 1753051"/>
              <a:gd name="connsiteX5" fmla="*/ 342486 w 470988"/>
              <a:gd name="connsiteY5" fmla="*/ 158262 h 1753051"/>
              <a:gd name="connsiteX6" fmla="*/ 347896 w 470988"/>
              <a:gd name="connsiteY6" fmla="*/ 1529862 h 1753051"/>
              <a:gd name="connsiteX7" fmla="*/ 470988 w 470988"/>
              <a:gd name="connsiteY7" fmla="*/ 1524451 h 1753051"/>
              <a:gd name="connsiteX8" fmla="*/ 470988 w 470988"/>
              <a:gd name="connsiteY8" fmla="*/ 1753051 h 1753051"/>
              <a:gd name="connsiteX9" fmla="*/ 13788 w 470988"/>
              <a:gd name="connsiteY9" fmla="*/ 1753051 h 1753051"/>
              <a:gd name="connsiteX10" fmla="*/ 13788 w 470988"/>
              <a:gd name="connsiteY10" fmla="*/ 1524451 h 1753051"/>
              <a:gd name="connsiteX11" fmla="*/ 177460 w 470988"/>
              <a:gd name="connsiteY11" fmla="*/ 1527156 h 1753051"/>
              <a:gd name="connsiteX12" fmla="*/ 185576 w 470988"/>
              <a:gd name="connsiteY12" fmla="*/ 163672 h 1753051"/>
              <a:gd name="connsiteX0" fmla="*/ 185576 w 473693"/>
              <a:gd name="connsiteY0" fmla="*/ 163672 h 1753051"/>
              <a:gd name="connsiteX1" fmla="*/ 261 w 473693"/>
              <a:gd name="connsiteY1" fmla="*/ 158262 h 1753051"/>
              <a:gd name="connsiteX2" fmla="*/ 261 w 473693"/>
              <a:gd name="connsiteY2" fmla="*/ 0 h 1753051"/>
              <a:gd name="connsiteX3" fmla="*/ 470988 w 473693"/>
              <a:gd name="connsiteY3" fmla="*/ 0 h 1753051"/>
              <a:gd name="connsiteX4" fmla="*/ 473693 w 473693"/>
              <a:gd name="connsiteY4" fmla="*/ 163673 h 1753051"/>
              <a:gd name="connsiteX5" fmla="*/ 342486 w 473693"/>
              <a:gd name="connsiteY5" fmla="*/ 158262 h 1753051"/>
              <a:gd name="connsiteX6" fmla="*/ 347896 w 473693"/>
              <a:gd name="connsiteY6" fmla="*/ 1529862 h 1753051"/>
              <a:gd name="connsiteX7" fmla="*/ 470988 w 473693"/>
              <a:gd name="connsiteY7" fmla="*/ 1524451 h 1753051"/>
              <a:gd name="connsiteX8" fmla="*/ 470988 w 473693"/>
              <a:gd name="connsiteY8" fmla="*/ 1753051 h 1753051"/>
              <a:gd name="connsiteX9" fmla="*/ 13788 w 473693"/>
              <a:gd name="connsiteY9" fmla="*/ 1753051 h 1753051"/>
              <a:gd name="connsiteX10" fmla="*/ 13788 w 473693"/>
              <a:gd name="connsiteY10" fmla="*/ 1524451 h 1753051"/>
              <a:gd name="connsiteX11" fmla="*/ 177460 w 473693"/>
              <a:gd name="connsiteY11" fmla="*/ 1527156 h 1753051"/>
              <a:gd name="connsiteX12" fmla="*/ 185576 w 473693"/>
              <a:gd name="connsiteY12" fmla="*/ 163672 h 1753051"/>
              <a:gd name="connsiteX0" fmla="*/ 185576 w 476398"/>
              <a:gd name="connsiteY0" fmla="*/ 163672 h 1753051"/>
              <a:gd name="connsiteX1" fmla="*/ 261 w 476398"/>
              <a:gd name="connsiteY1" fmla="*/ 158262 h 1753051"/>
              <a:gd name="connsiteX2" fmla="*/ 261 w 476398"/>
              <a:gd name="connsiteY2" fmla="*/ 0 h 1753051"/>
              <a:gd name="connsiteX3" fmla="*/ 470988 w 476398"/>
              <a:gd name="connsiteY3" fmla="*/ 0 h 1753051"/>
              <a:gd name="connsiteX4" fmla="*/ 476398 w 476398"/>
              <a:gd name="connsiteY4" fmla="*/ 163673 h 1753051"/>
              <a:gd name="connsiteX5" fmla="*/ 342486 w 476398"/>
              <a:gd name="connsiteY5" fmla="*/ 158262 h 1753051"/>
              <a:gd name="connsiteX6" fmla="*/ 347896 w 476398"/>
              <a:gd name="connsiteY6" fmla="*/ 1529862 h 1753051"/>
              <a:gd name="connsiteX7" fmla="*/ 470988 w 476398"/>
              <a:gd name="connsiteY7" fmla="*/ 1524451 h 1753051"/>
              <a:gd name="connsiteX8" fmla="*/ 470988 w 476398"/>
              <a:gd name="connsiteY8" fmla="*/ 1753051 h 1753051"/>
              <a:gd name="connsiteX9" fmla="*/ 13788 w 476398"/>
              <a:gd name="connsiteY9" fmla="*/ 1753051 h 1753051"/>
              <a:gd name="connsiteX10" fmla="*/ 13788 w 476398"/>
              <a:gd name="connsiteY10" fmla="*/ 1524451 h 1753051"/>
              <a:gd name="connsiteX11" fmla="*/ 177460 w 476398"/>
              <a:gd name="connsiteY11" fmla="*/ 1527156 h 1753051"/>
              <a:gd name="connsiteX12" fmla="*/ 185576 w 476398"/>
              <a:gd name="connsiteY12" fmla="*/ 163672 h 1753051"/>
              <a:gd name="connsiteX0" fmla="*/ 185576 w 471066"/>
              <a:gd name="connsiteY0" fmla="*/ 163672 h 1753051"/>
              <a:gd name="connsiteX1" fmla="*/ 261 w 471066"/>
              <a:gd name="connsiteY1" fmla="*/ 158262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42486 w 471066"/>
              <a:gd name="connsiteY5" fmla="*/ 158262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85576 w 471066"/>
              <a:gd name="connsiteY12" fmla="*/ 163672 h 1753051"/>
              <a:gd name="connsiteX0" fmla="*/ 190036 w 471066"/>
              <a:gd name="connsiteY0" fmla="*/ 73193 h 1753051"/>
              <a:gd name="connsiteX1" fmla="*/ 261 w 471066"/>
              <a:gd name="connsiteY1" fmla="*/ 158262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42486 w 471066"/>
              <a:gd name="connsiteY5" fmla="*/ 158262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90036 w 471066"/>
              <a:gd name="connsiteY12" fmla="*/ 73193 h 1753051"/>
              <a:gd name="connsiteX0" fmla="*/ 190036 w 471066"/>
              <a:gd name="connsiteY0" fmla="*/ 73193 h 1753051"/>
              <a:gd name="connsiteX1" fmla="*/ 261 w 471066"/>
              <a:gd name="connsiteY1" fmla="*/ 74743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42486 w 471066"/>
              <a:gd name="connsiteY5" fmla="*/ 158262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90036 w 471066"/>
              <a:gd name="connsiteY12" fmla="*/ 73193 h 1753051"/>
              <a:gd name="connsiteX0" fmla="*/ 190036 w 471066"/>
              <a:gd name="connsiteY0" fmla="*/ 73193 h 1753051"/>
              <a:gd name="connsiteX1" fmla="*/ 261 w 471066"/>
              <a:gd name="connsiteY1" fmla="*/ 74743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33565 w 471066"/>
              <a:gd name="connsiteY5" fmla="*/ 74743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90036 w 471066"/>
              <a:gd name="connsiteY12" fmla="*/ 73193 h 1753051"/>
              <a:gd name="connsiteX0" fmla="*/ 190036 w 474498"/>
              <a:gd name="connsiteY0" fmla="*/ 73193 h 1753051"/>
              <a:gd name="connsiteX1" fmla="*/ 261 w 474498"/>
              <a:gd name="connsiteY1" fmla="*/ 74743 h 1753051"/>
              <a:gd name="connsiteX2" fmla="*/ 261 w 474498"/>
              <a:gd name="connsiteY2" fmla="*/ 0 h 1753051"/>
              <a:gd name="connsiteX3" fmla="*/ 470988 w 474498"/>
              <a:gd name="connsiteY3" fmla="*/ 0 h 1753051"/>
              <a:gd name="connsiteX4" fmla="*/ 474498 w 474498"/>
              <a:gd name="connsiteY4" fmla="*/ 77448 h 1753051"/>
              <a:gd name="connsiteX5" fmla="*/ 333565 w 474498"/>
              <a:gd name="connsiteY5" fmla="*/ 74743 h 1753051"/>
              <a:gd name="connsiteX6" fmla="*/ 347896 w 474498"/>
              <a:gd name="connsiteY6" fmla="*/ 1529862 h 1753051"/>
              <a:gd name="connsiteX7" fmla="*/ 470988 w 474498"/>
              <a:gd name="connsiteY7" fmla="*/ 1524451 h 1753051"/>
              <a:gd name="connsiteX8" fmla="*/ 470988 w 474498"/>
              <a:gd name="connsiteY8" fmla="*/ 1753051 h 1753051"/>
              <a:gd name="connsiteX9" fmla="*/ 13788 w 474498"/>
              <a:gd name="connsiteY9" fmla="*/ 1753051 h 1753051"/>
              <a:gd name="connsiteX10" fmla="*/ 13788 w 474498"/>
              <a:gd name="connsiteY10" fmla="*/ 1524451 h 1753051"/>
              <a:gd name="connsiteX11" fmla="*/ 177460 w 474498"/>
              <a:gd name="connsiteY11" fmla="*/ 1527156 h 1753051"/>
              <a:gd name="connsiteX12" fmla="*/ 190036 w 474498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33565 w 475633"/>
              <a:gd name="connsiteY5" fmla="*/ 74743 h 1753051"/>
              <a:gd name="connsiteX6" fmla="*/ 347896 w 475633"/>
              <a:gd name="connsiteY6" fmla="*/ 152986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449"/>
              <a:gd name="connsiteY0" fmla="*/ 73193 h 1753051"/>
              <a:gd name="connsiteX1" fmla="*/ 261 w 475449"/>
              <a:gd name="connsiteY1" fmla="*/ 74743 h 1753051"/>
              <a:gd name="connsiteX2" fmla="*/ 261 w 475449"/>
              <a:gd name="connsiteY2" fmla="*/ 0 h 1753051"/>
              <a:gd name="connsiteX3" fmla="*/ 475449 w 475449"/>
              <a:gd name="connsiteY3" fmla="*/ 0 h 1753051"/>
              <a:gd name="connsiteX4" fmla="*/ 474498 w 475449"/>
              <a:gd name="connsiteY4" fmla="*/ 77448 h 1753051"/>
              <a:gd name="connsiteX5" fmla="*/ 333565 w 475449"/>
              <a:gd name="connsiteY5" fmla="*/ 74743 h 1753051"/>
              <a:gd name="connsiteX6" fmla="*/ 347896 w 475449"/>
              <a:gd name="connsiteY6" fmla="*/ 1529862 h 1753051"/>
              <a:gd name="connsiteX7" fmla="*/ 470988 w 475449"/>
              <a:gd name="connsiteY7" fmla="*/ 1524451 h 1753051"/>
              <a:gd name="connsiteX8" fmla="*/ 470988 w 475449"/>
              <a:gd name="connsiteY8" fmla="*/ 1753051 h 1753051"/>
              <a:gd name="connsiteX9" fmla="*/ 13788 w 475449"/>
              <a:gd name="connsiteY9" fmla="*/ 1753051 h 1753051"/>
              <a:gd name="connsiteX10" fmla="*/ 13788 w 475449"/>
              <a:gd name="connsiteY10" fmla="*/ 1524451 h 1753051"/>
              <a:gd name="connsiteX11" fmla="*/ 177460 w 475449"/>
              <a:gd name="connsiteY11" fmla="*/ 1527156 h 1753051"/>
              <a:gd name="connsiteX12" fmla="*/ 190036 w 475449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33565 w 475633"/>
              <a:gd name="connsiteY5" fmla="*/ 74743 h 1753051"/>
              <a:gd name="connsiteX6" fmla="*/ 347896 w 475633"/>
              <a:gd name="connsiteY6" fmla="*/ 152986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47896 w 475633"/>
              <a:gd name="connsiteY6" fmla="*/ 152986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12212 w 475633"/>
              <a:gd name="connsiteY6" fmla="*/ 152754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12212 w 475633"/>
              <a:gd name="connsiteY6" fmla="*/ 152754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12212 w 475633"/>
              <a:gd name="connsiteY6" fmla="*/ 152754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858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162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1622 h 1753051"/>
              <a:gd name="connsiteX7" fmla="*/ 475449 w 475633"/>
              <a:gd name="connsiteY7" fmla="*/ 156853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1622 h 1753051"/>
              <a:gd name="connsiteX7" fmla="*/ 475449 w 475633"/>
              <a:gd name="connsiteY7" fmla="*/ 1568531 h 1753051"/>
              <a:gd name="connsiteX8" fmla="*/ 470988 w 475633"/>
              <a:gd name="connsiteY8" fmla="*/ 1753051 h 1753051"/>
              <a:gd name="connsiteX9" fmla="*/ 13788 w 475633"/>
              <a:gd name="connsiteY9" fmla="*/ 172057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20571"/>
              <a:gd name="connsiteX1" fmla="*/ 261 w 475633"/>
              <a:gd name="connsiteY1" fmla="*/ 74743 h 1720571"/>
              <a:gd name="connsiteX2" fmla="*/ 261 w 475633"/>
              <a:gd name="connsiteY2" fmla="*/ 0 h 1720571"/>
              <a:gd name="connsiteX3" fmla="*/ 475449 w 475633"/>
              <a:gd name="connsiteY3" fmla="*/ 0 h 1720571"/>
              <a:gd name="connsiteX4" fmla="*/ 474498 w 475633"/>
              <a:gd name="connsiteY4" fmla="*/ 77448 h 1720571"/>
              <a:gd name="connsiteX5" fmla="*/ 306803 w 475633"/>
              <a:gd name="connsiteY5" fmla="*/ 74743 h 1720571"/>
              <a:gd name="connsiteX6" fmla="*/ 307751 w 475633"/>
              <a:gd name="connsiteY6" fmla="*/ 1571622 h 1720571"/>
              <a:gd name="connsiteX7" fmla="*/ 475449 w 475633"/>
              <a:gd name="connsiteY7" fmla="*/ 1568531 h 1720571"/>
              <a:gd name="connsiteX8" fmla="*/ 475448 w 475633"/>
              <a:gd name="connsiteY8" fmla="*/ 1720571 h 1720571"/>
              <a:gd name="connsiteX9" fmla="*/ 13788 w 475633"/>
              <a:gd name="connsiteY9" fmla="*/ 1720571 h 1720571"/>
              <a:gd name="connsiteX10" fmla="*/ 4867 w 475633"/>
              <a:gd name="connsiteY10" fmla="*/ 1573171 h 1720571"/>
              <a:gd name="connsiteX11" fmla="*/ 177460 w 475633"/>
              <a:gd name="connsiteY11" fmla="*/ 1571236 h 1720571"/>
              <a:gd name="connsiteX12" fmla="*/ 190036 w 475633"/>
              <a:gd name="connsiteY12" fmla="*/ 73193 h 1720571"/>
              <a:gd name="connsiteX0" fmla="*/ 190036 w 475633"/>
              <a:gd name="connsiteY0" fmla="*/ 73193 h 1725211"/>
              <a:gd name="connsiteX1" fmla="*/ 261 w 475633"/>
              <a:gd name="connsiteY1" fmla="*/ 74743 h 1725211"/>
              <a:gd name="connsiteX2" fmla="*/ 261 w 475633"/>
              <a:gd name="connsiteY2" fmla="*/ 0 h 1725211"/>
              <a:gd name="connsiteX3" fmla="*/ 475449 w 475633"/>
              <a:gd name="connsiteY3" fmla="*/ 0 h 1725211"/>
              <a:gd name="connsiteX4" fmla="*/ 474498 w 475633"/>
              <a:gd name="connsiteY4" fmla="*/ 77448 h 1725211"/>
              <a:gd name="connsiteX5" fmla="*/ 306803 w 475633"/>
              <a:gd name="connsiteY5" fmla="*/ 74743 h 1725211"/>
              <a:gd name="connsiteX6" fmla="*/ 307751 w 475633"/>
              <a:gd name="connsiteY6" fmla="*/ 1571622 h 1725211"/>
              <a:gd name="connsiteX7" fmla="*/ 475449 w 475633"/>
              <a:gd name="connsiteY7" fmla="*/ 1568531 h 1725211"/>
              <a:gd name="connsiteX8" fmla="*/ 475448 w 475633"/>
              <a:gd name="connsiteY8" fmla="*/ 1720571 h 1725211"/>
              <a:gd name="connsiteX9" fmla="*/ 4867 w 475633"/>
              <a:gd name="connsiteY9" fmla="*/ 1725211 h 1725211"/>
              <a:gd name="connsiteX10" fmla="*/ 4867 w 475633"/>
              <a:gd name="connsiteY10" fmla="*/ 1573171 h 1725211"/>
              <a:gd name="connsiteX11" fmla="*/ 177460 w 475633"/>
              <a:gd name="connsiteY11" fmla="*/ 1571236 h 1725211"/>
              <a:gd name="connsiteX12" fmla="*/ 190036 w 475633"/>
              <a:gd name="connsiteY12" fmla="*/ 73193 h 1725211"/>
              <a:gd name="connsiteX0" fmla="*/ 359128 w 644725"/>
              <a:gd name="connsiteY0" fmla="*/ 73193 h 1720571"/>
              <a:gd name="connsiteX1" fmla="*/ 169353 w 644725"/>
              <a:gd name="connsiteY1" fmla="*/ 74743 h 1720571"/>
              <a:gd name="connsiteX2" fmla="*/ 169353 w 644725"/>
              <a:gd name="connsiteY2" fmla="*/ 0 h 1720571"/>
              <a:gd name="connsiteX3" fmla="*/ 644541 w 644725"/>
              <a:gd name="connsiteY3" fmla="*/ 0 h 1720571"/>
              <a:gd name="connsiteX4" fmla="*/ 643590 w 644725"/>
              <a:gd name="connsiteY4" fmla="*/ 77448 h 1720571"/>
              <a:gd name="connsiteX5" fmla="*/ 475895 w 644725"/>
              <a:gd name="connsiteY5" fmla="*/ 74743 h 1720571"/>
              <a:gd name="connsiteX6" fmla="*/ 476843 w 644725"/>
              <a:gd name="connsiteY6" fmla="*/ 1571622 h 1720571"/>
              <a:gd name="connsiteX7" fmla="*/ 644541 w 644725"/>
              <a:gd name="connsiteY7" fmla="*/ 1568531 h 1720571"/>
              <a:gd name="connsiteX8" fmla="*/ 644540 w 644725"/>
              <a:gd name="connsiteY8" fmla="*/ 1720571 h 1720571"/>
              <a:gd name="connsiteX9" fmla="*/ 0 w 644725"/>
              <a:gd name="connsiteY9" fmla="*/ 1718251 h 1720571"/>
              <a:gd name="connsiteX10" fmla="*/ 173959 w 644725"/>
              <a:gd name="connsiteY10" fmla="*/ 1573171 h 1720571"/>
              <a:gd name="connsiteX11" fmla="*/ 346552 w 644725"/>
              <a:gd name="connsiteY11" fmla="*/ 1571236 h 1720571"/>
              <a:gd name="connsiteX12" fmla="*/ 359128 w 644725"/>
              <a:gd name="connsiteY12" fmla="*/ 73193 h 1720571"/>
              <a:gd name="connsiteX0" fmla="*/ 359128 w 644725"/>
              <a:gd name="connsiteY0" fmla="*/ 73193 h 1720571"/>
              <a:gd name="connsiteX1" fmla="*/ 169353 w 644725"/>
              <a:gd name="connsiteY1" fmla="*/ 74743 h 1720571"/>
              <a:gd name="connsiteX2" fmla="*/ 169353 w 644725"/>
              <a:gd name="connsiteY2" fmla="*/ 0 h 1720571"/>
              <a:gd name="connsiteX3" fmla="*/ 644541 w 644725"/>
              <a:gd name="connsiteY3" fmla="*/ 0 h 1720571"/>
              <a:gd name="connsiteX4" fmla="*/ 643590 w 644725"/>
              <a:gd name="connsiteY4" fmla="*/ 77448 h 1720571"/>
              <a:gd name="connsiteX5" fmla="*/ 475895 w 644725"/>
              <a:gd name="connsiteY5" fmla="*/ 74743 h 1720571"/>
              <a:gd name="connsiteX6" fmla="*/ 476843 w 644725"/>
              <a:gd name="connsiteY6" fmla="*/ 1571622 h 1720571"/>
              <a:gd name="connsiteX7" fmla="*/ 644541 w 644725"/>
              <a:gd name="connsiteY7" fmla="*/ 1568531 h 1720571"/>
              <a:gd name="connsiteX8" fmla="*/ 644540 w 644725"/>
              <a:gd name="connsiteY8" fmla="*/ 1720571 h 1720571"/>
              <a:gd name="connsiteX9" fmla="*/ 0 w 644725"/>
              <a:gd name="connsiteY9" fmla="*/ 1718251 h 1720571"/>
              <a:gd name="connsiteX10" fmla="*/ 0 w 644725"/>
              <a:gd name="connsiteY10" fmla="*/ 1570851 h 1720571"/>
              <a:gd name="connsiteX11" fmla="*/ 346552 w 644725"/>
              <a:gd name="connsiteY11" fmla="*/ 1571236 h 1720571"/>
              <a:gd name="connsiteX12" fmla="*/ 359128 w 644725"/>
              <a:gd name="connsiteY12" fmla="*/ 73193 h 172057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6853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7549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6853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8013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9001"/>
              <a:gd name="connsiteY0" fmla="*/ 73193 h 1718251"/>
              <a:gd name="connsiteX1" fmla="*/ 169353 w 649001"/>
              <a:gd name="connsiteY1" fmla="*/ 74743 h 1718251"/>
              <a:gd name="connsiteX2" fmla="*/ 169353 w 649001"/>
              <a:gd name="connsiteY2" fmla="*/ 0 h 1718251"/>
              <a:gd name="connsiteX3" fmla="*/ 644541 w 649001"/>
              <a:gd name="connsiteY3" fmla="*/ 0 h 1718251"/>
              <a:gd name="connsiteX4" fmla="*/ 643590 w 649001"/>
              <a:gd name="connsiteY4" fmla="*/ 77448 h 1718251"/>
              <a:gd name="connsiteX5" fmla="*/ 475895 w 649001"/>
              <a:gd name="connsiteY5" fmla="*/ 74743 h 1718251"/>
              <a:gd name="connsiteX6" fmla="*/ 476843 w 649001"/>
              <a:gd name="connsiteY6" fmla="*/ 1571622 h 1718251"/>
              <a:gd name="connsiteX7" fmla="*/ 649001 w 649001"/>
              <a:gd name="connsiteY7" fmla="*/ 1570851 h 1718251"/>
              <a:gd name="connsiteX8" fmla="*/ 640079 w 649001"/>
              <a:gd name="connsiteY8" fmla="*/ 1718251 h 1718251"/>
              <a:gd name="connsiteX9" fmla="*/ 0 w 649001"/>
              <a:gd name="connsiteY9" fmla="*/ 1718251 h 1718251"/>
              <a:gd name="connsiteX10" fmla="*/ 0 w 649001"/>
              <a:gd name="connsiteY10" fmla="*/ 1570851 h 1718251"/>
              <a:gd name="connsiteX11" fmla="*/ 346552 w 649001"/>
              <a:gd name="connsiteY11" fmla="*/ 1571236 h 1718251"/>
              <a:gd name="connsiteX12" fmla="*/ 359128 w 649001"/>
              <a:gd name="connsiteY12" fmla="*/ 73193 h 1718251"/>
              <a:gd name="connsiteX0" fmla="*/ 359128 w 653461"/>
              <a:gd name="connsiteY0" fmla="*/ 73193 h 1718251"/>
              <a:gd name="connsiteX1" fmla="*/ 169353 w 653461"/>
              <a:gd name="connsiteY1" fmla="*/ 74743 h 1718251"/>
              <a:gd name="connsiteX2" fmla="*/ 169353 w 653461"/>
              <a:gd name="connsiteY2" fmla="*/ 0 h 1718251"/>
              <a:gd name="connsiteX3" fmla="*/ 644541 w 653461"/>
              <a:gd name="connsiteY3" fmla="*/ 0 h 1718251"/>
              <a:gd name="connsiteX4" fmla="*/ 643590 w 653461"/>
              <a:gd name="connsiteY4" fmla="*/ 77448 h 1718251"/>
              <a:gd name="connsiteX5" fmla="*/ 475895 w 653461"/>
              <a:gd name="connsiteY5" fmla="*/ 74743 h 1718251"/>
              <a:gd name="connsiteX6" fmla="*/ 476843 w 653461"/>
              <a:gd name="connsiteY6" fmla="*/ 1571622 h 1718251"/>
              <a:gd name="connsiteX7" fmla="*/ 653461 w 653461"/>
              <a:gd name="connsiteY7" fmla="*/ 1577811 h 1718251"/>
              <a:gd name="connsiteX8" fmla="*/ 640079 w 653461"/>
              <a:gd name="connsiteY8" fmla="*/ 1718251 h 1718251"/>
              <a:gd name="connsiteX9" fmla="*/ 0 w 653461"/>
              <a:gd name="connsiteY9" fmla="*/ 1718251 h 1718251"/>
              <a:gd name="connsiteX10" fmla="*/ 0 w 653461"/>
              <a:gd name="connsiteY10" fmla="*/ 1570851 h 1718251"/>
              <a:gd name="connsiteX11" fmla="*/ 346552 w 653461"/>
              <a:gd name="connsiteY11" fmla="*/ 1571236 h 1718251"/>
              <a:gd name="connsiteX12" fmla="*/ 359128 w 653461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0079 w 644725"/>
              <a:gd name="connsiteY7" fmla="*/ 157781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0079 w 644725"/>
              <a:gd name="connsiteY7" fmla="*/ 157085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72509 w 658106"/>
              <a:gd name="connsiteY0" fmla="*/ 73193 h 1718251"/>
              <a:gd name="connsiteX1" fmla="*/ 182734 w 658106"/>
              <a:gd name="connsiteY1" fmla="*/ 74743 h 1718251"/>
              <a:gd name="connsiteX2" fmla="*/ 182734 w 658106"/>
              <a:gd name="connsiteY2" fmla="*/ 0 h 1718251"/>
              <a:gd name="connsiteX3" fmla="*/ 657922 w 658106"/>
              <a:gd name="connsiteY3" fmla="*/ 0 h 1718251"/>
              <a:gd name="connsiteX4" fmla="*/ 656971 w 658106"/>
              <a:gd name="connsiteY4" fmla="*/ 77448 h 1718251"/>
              <a:gd name="connsiteX5" fmla="*/ 489276 w 658106"/>
              <a:gd name="connsiteY5" fmla="*/ 74743 h 1718251"/>
              <a:gd name="connsiteX6" fmla="*/ 490224 w 658106"/>
              <a:gd name="connsiteY6" fmla="*/ 1571622 h 1718251"/>
              <a:gd name="connsiteX7" fmla="*/ 653460 w 658106"/>
              <a:gd name="connsiteY7" fmla="*/ 1570851 h 1718251"/>
              <a:gd name="connsiteX8" fmla="*/ 653460 w 658106"/>
              <a:gd name="connsiteY8" fmla="*/ 1718251 h 1718251"/>
              <a:gd name="connsiteX9" fmla="*/ 13381 w 658106"/>
              <a:gd name="connsiteY9" fmla="*/ 1718251 h 1718251"/>
              <a:gd name="connsiteX10" fmla="*/ 0 w 658106"/>
              <a:gd name="connsiteY10" fmla="*/ 1568531 h 1718251"/>
              <a:gd name="connsiteX11" fmla="*/ 359933 w 658106"/>
              <a:gd name="connsiteY11" fmla="*/ 1571236 h 1718251"/>
              <a:gd name="connsiteX12" fmla="*/ 372509 w 658106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57921 w 662567"/>
              <a:gd name="connsiteY7" fmla="*/ 1570851 h 1718251"/>
              <a:gd name="connsiteX8" fmla="*/ 657921 w 662567"/>
              <a:gd name="connsiteY8" fmla="*/ 1718251 h 1718251"/>
              <a:gd name="connsiteX9" fmla="*/ 0 w 662567"/>
              <a:gd name="connsiteY9" fmla="*/ 1718251 h 1718251"/>
              <a:gd name="connsiteX10" fmla="*/ 4461 w 662567"/>
              <a:gd name="connsiteY10" fmla="*/ 156853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57921 w 662567"/>
              <a:gd name="connsiteY7" fmla="*/ 1570851 h 1718251"/>
              <a:gd name="connsiteX8" fmla="*/ 657921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57921 w 662567"/>
              <a:gd name="connsiteY7" fmla="*/ 157085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8856 w 662567"/>
              <a:gd name="connsiteY7" fmla="*/ 156853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4396 w 662567"/>
              <a:gd name="connsiteY7" fmla="*/ 158013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599935 w 662567"/>
              <a:gd name="connsiteY7" fmla="*/ 157549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13316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595474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8856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79727 w 662567"/>
              <a:gd name="connsiteY1" fmla="*/ 195596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8856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84438 w 662567"/>
              <a:gd name="connsiteY0" fmla="*/ 185414 h 1718251"/>
              <a:gd name="connsiteX1" fmla="*/ 179727 w 662567"/>
              <a:gd name="connsiteY1" fmla="*/ 195596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08856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84438 w 662567"/>
              <a:gd name="connsiteY12" fmla="*/ 185414 h 1718251"/>
              <a:gd name="connsiteX0" fmla="*/ 384438 w 668900"/>
              <a:gd name="connsiteY0" fmla="*/ 185414 h 1718251"/>
              <a:gd name="connsiteX1" fmla="*/ 179727 w 668900"/>
              <a:gd name="connsiteY1" fmla="*/ 195596 h 1718251"/>
              <a:gd name="connsiteX2" fmla="*/ 187195 w 668900"/>
              <a:gd name="connsiteY2" fmla="*/ 0 h 1718251"/>
              <a:gd name="connsiteX3" fmla="*/ 662383 w 668900"/>
              <a:gd name="connsiteY3" fmla="*/ 0 h 1718251"/>
              <a:gd name="connsiteX4" fmla="*/ 668900 w 668900"/>
              <a:gd name="connsiteY4" fmla="*/ 232831 h 1718251"/>
              <a:gd name="connsiteX5" fmla="*/ 493737 w 668900"/>
              <a:gd name="connsiteY5" fmla="*/ 74743 h 1718251"/>
              <a:gd name="connsiteX6" fmla="*/ 494685 w 668900"/>
              <a:gd name="connsiteY6" fmla="*/ 1571622 h 1718251"/>
              <a:gd name="connsiteX7" fmla="*/ 608856 w 668900"/>
              <a:gd name="connsiteY7" fmla="*/ 1573171 h 1718251"/>
              <a:gd name="connsiteX8" fmla="*/ 604395 w 668900"/>
              <a:gd name="connsiteY8" fmla="*/ 1718251 h 1718251"/>
              <a:gd name="connsiteX9" fmla="*/ 0 w 668900"/>
              <a:gd name="connsiteY9" fmla="*/ 1718251 h 1718251"/>
              <a:gd name="connsiteX10" fmla="*/ 0 w 668900"/>
              <a:gd name="connsiteY10" fmla="*/ 1570851 h 1718251"/>
              <a:gd name="connsiteX11" fmla="*/ 364394 w 668900"/>
              <a:gd name="connsiteY11" fmla="*/ 1571236 h 1718251"/>
              <a:gd name="connsiteX12" fmla="*/ 384438 w 668900"/>
              <a:gd name="connsiteY12" fmla="*/ 185414 h 1718251"/>
              <a:gd name="connsiteX0" fmla="*/ 384438 w 668900"/>
              <a:gd name="connsiteY0" fmla="*/ 185414 h 1718251"/>
              <a:gd name="connsiteX1" fmla="*/ 179727 w 668900"/>
              <a:gd name="connsiteY1" fmla="*/ 195596 h 1718251"/>
              <a:gd name="connsiteX2" fmla="*/ 187195 w 668900"/>
              <a:gd name="connsiteY2" fmla="*/ 0 h 1718251"/>
              <a:gd name="connsiteX3" fmla="*/ 662383 w 668900"/>
              <a:gd name="connsiteY3" fmla="*/ 0 h 1718251"/>
              <a:gd name="connsiteX4" fmla="*/ 668900 w 668900"/>
              <a:gd name="connsiteY4" fmla="*/ 232831 h 1718251"/>
              <a:gd name="connsiteX5" fmla="*/ 501205 w 668900"/>
              <a:gd name="connsiteY5" fmla="*/ 212861 h 1718251"/>
              <a:gd name="connsiteX6" fmla="*/ 494685 w 668900"/>
              <a:gd name="connsiteY6" fmla="*/ 1571622 h 1718251"/>
              <a:gd name="connsiteX7" fmla="*/ 608856 w 668900"/>
              <a:gd name="connsiteY7" fmla="*/ 1573171 h 1718251"/>
              <a:gd name="connsiteX8" fmla="*/ 604395 w 668900"/>
              <a:gd name="connsiteY8" fmla="*/ 1718251 h 1718251"/>
              <a:gd name="connsiteX9" fmla="*/ 0 w 668900"/>
              <a:gd name="connsiteY9" fmla="*/ 1718251 h 1718251"/>
              <a:gd name="connsiteX10" fmla="*/ 0 w 668900"/>
              <a:gd name="connsiteY10" fmla="*/ 1570851 h 1718251"/>
              <a:gd name="connsiteX11" fmla="*/ 364394 w 668900"/>
              <a:gd name="connsiteY11" fmla="*/ 1571236 h 1718251"/>
              <a:gd name="connsiteX12" fmla="*/ 384438 w 668900"/>
              <a:gd name="connsiteY12" fmla="*/ 185414 h 1718251"/>
              <a:gd name="connsiteX0" fmla="*/ 384438 w 662567"/>
              <a:gd name="connsiteY0" fmla="*/ 185414 h 1718251"/>
              <a:gd name="connsiteX1" fmla="*/ 179727 w 662567"/>
              <a:gd name="connsiteY1" fmla="*/ 195596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198301 h 1718251"/>
              <a:gd name="connsiteX5" fmla="*/ 501205 w 662567"/>
              <a:gd name="connsiteY5" fmla="*/ 212861 h 1718251"/>
              <a:gd name="connsiteX6" fmla="*/ 494685 w 662567"/>
              <a:gd name="connsiteY6" fmla="*/ 1571622 h 1718251"/>
              <a:gd name="connsiteX7" fmla="*/ 608856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84438 w 662567"/>
              <a:gd name="connsiteY12" fmla="*/ 185414 h 1718251"/>
              <a:gd name="connsiteX0" fmla="*/ 384438 w 662567"/>
              <a:gd name="connsiteY0" fmla="*/ 185414 h 1718251"/>
              <a:gd name="connsiteX1" fmla="*/ 179727 w 662567"/>
              <a:gd name="connsiteY1" fmla="*/ 195596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198301 h 1718251"/>
              <a:gd name="connsiteX5" fmla="*/ 501205 w 662567"/>
              <a:gd name="connsiteY5" fmla="*/ 178331 h 1718251"/>
              <a:gd name="connsiteX6" fmla="*/ 494685 w 662567"/>
              <a:gd name="connsiteY6" fmla="*/ 1571622 h 1718251"/>
              <a:gd name="connsiteX7" fmla="*/ 608856 w 662567"/>
              <a:gd name="connsiteY7" fmla="*/ 1573171 h 1718251"/>
              <a:gd name="connsiteX8" fmla="*/ 604395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84438 w 662567"/>
              <a:gd name="connsiteY12" fmla="*/ 185414 h 1718251"/>
              <a:gd name="connsiteX0" fmla="*/ 384438 w 662439"/>
              <a:gd name="connsiteY0" fmla="*/ 185414 h 1718251"/>
              <a:gd name="connsiteX1" fmla="*/ 179727 w 662439"/>
              <a:gd name="connsiteY1" fmla="*/ 195596 h 1718251"/>
              <a:gd name="connsiteX2" fmla="*/ 187195 w 662439"/>
              <a:gd name="connsiteY2" fmla="*/ 0 h 1718251"/>
              <a:gd name="connsiteX3" fmla="*/ 662383 w 662439"/>
              <a:gd name="connsiteY3" fmla="*/ 0 h 1718251"/>
              <a:gd name="connsiteX4" fmla="*/ 653964 w 662439"/>
              <a:gd name="connsiteY4" fmla="*/ 172404 h 1718251"/>
              <a:gd name="connsiteX5" fmla="*/ 501205 w 662439"/>
              <a:gd name="connsiteY5" fmla="*/ 178331 h 1718251"/>
              <a:gd name="connsiteX6" fmla="*/ 494685 w 662439"/>
              <a:gd name="connsiteY6" fmla="*/ 1571622 h 1718251"/>
              <a:gd name="connsiteX7" fmla="*/ 608856 w 662439"/>
              <a:gd name="connsiteY7" fmla="*/ 1573171 h 1718251"/>
              <a:gd name="connsiteX8" fmla="*/ 604395 w 662439"/>
              <a:gd name="connsiteY8" fmla="*/ 1718251 h 1718251"/>
              <a:gd name="connsiteX9" fmla="*/ 0 w 662439"/>
              <a:gd name="connsiteY9" fmla="*/ 1718251 h 1718251"/>
              <a:gd name="connsiteX10" fmla="*/ 0 w 662439"/>
              <a:gd name="connsiteY10" fmla="*/ 1570851 h 1718251"/>
              <a:gd name="connsiteX11" fmla="*/ 364394 w 662439"/>
              <a:gd name="connsiteY11" fmla="*/ 1571236 h 1718251"/>
              <a:gd name="connsiteX12" fmla="*/ 384438 w 662439"/>
              <a:gd name="connsiteY12" fmla="*/ 185414 h 1718251"/>
              <a:gd name="connsiteX0" fmla="*/ 391595 w 669596"/>
              <a:gd name="connsiteY0" fmla="*/ 185414 h 1720319"/>
              <a:gd name="connsiteX1" fmla="*/ 186884 w 669596"/>
              <a:gd name="connsiteY1" fmla="*/ 195596 h 1720319"/>
              <a:gd name="connsiteX2" fmla="*/ 194352 w 669596"/>
              <a:gd name="connsiteY2" fmla="*/ 0 h 1720319"/>
              <a:gd name="connsiteX3" fmla="*/ 669540 w 669596"/>
              <a:gd name="connsiteY3" fmla="*/ 0 h 1720319"/>
              <a:gd name="connsiteX4" fmla="*/ 661121 w 669596"/>
              <a:gd name="connsiteY4" fmla="*/ 172404 h 1720319"/>
              <a:gd name="connsiteX5" fmla="*/ 508362 w 669596"/>
              <a:gd name="connsiteY5" fmla="*/ 178331 h 1720319"/>
              <a:gd name="connsiteX6" fmla="*/ 501842 w 669596"/>
              <a:gd name="connsiteY6" fmla="*/ 1571622 h 1720319"/>
              <a:gd name="connsiteX7" fmla="*/ 616013 w 669596"/>
              <a:gd name="connsiteY7" fmla="*/ 1573171 h 1720319"/>
              <a:gd name="connsiteX8" fmla="*/ 611552 w 669596"/>
              <a:gd name="connsiteY8" fmla="*/ 1718251 h 1720319"/>
              <a:gd name="connsiteX9" fmla="*/ 0 w 669596"/>
              <a:gd name="connsiteY9" fmla="*/ 1720319 h 1720319"/>
              <a:gd name="connsiteX10" fmla="*/ 7157 w 669596"/>
              <a:gd name="connsiteY10" fmla="*/ 1570851 h 1720319"/>
              <a:gd name="connsiteX11" fmla="*/ 371551 w 669596"/>
              <a:gd name="connsiteY11" fmla="*/ 1571236 h 1720319"/>
              <a:gd name="connsiteX12" fmla="*/ 391595 w 669596"/>
              <a:gd name="connsiteY12" fmla="*/ 185414 h 1720319"/>
              <a:gd name="connsiteX0" fmla="*/ 490002 w 768003"/>
              <a:gd name="connsiteY0" fmla="*/ 185414 h 1720319"/>
              <a:gd name="connsiteX1" fmla="*/ 285291 w 768003"/>
              <a:gd name="connsiteY1" fmla="*/ 195596 h 1720319"/>
              <a:gd name="connsiteX2" fmla="*/ 292759 w 768003"/>
              <a:gd name="connsiteY2" fmla="*/ 0 h 1720319"/>
              <a:gd name="connsiteX3" fmla="*/ 767947 w 768003"/>
              <a:gd name="connsiteY3" fmla="*/ 0 h 1720319"/>
              <a:gd name="connsiteX4" fmla="*/ 759528 w 768003"/>
              <a:gd name="connsiteY4" fmla="*/ 172404 h 1720319"/>
              <a:gd name="connsiteX5" fmla="*/ 606769 w 768003"/>
              <a:gd name="connsiteY5" fmla="*/ 178331 h 1720319"/>
              <a:gd name="connsiteX6" fmla="*/ 600249 w 768003"/>
              <a:gd name="connsiteY6" fmla="*/ 1571622 h 1720319"/>
              <a:gd name="connsiteX7" fmla="*/ 714420 w 768003"/>
              <a:gd name="connsiteY7" fmla="*/ 1573171 h 1720319"/>
              <a:gd name="connsiteX8" fmla="*/ 709959 w 768003"/>
              <a:gd name="connsiteY8" fmla="*/ 1718251 h 1720319"/>
              <a:gd name="connsiteX9" fmla="*/ 98407 w 768003"/>
              <a:gd name="connsiteY9" fmla="*/ 1720319 h 1720319"/>
              <a:gd name="connsiteX10" fmla="*/ 0 w 768003"/>
              <a:gd name="connsiteY10" fmla="*/ 1564647 h 1720319"/>
              <a:gd name="connsiteX11" fmla="*/ 469958 w 768003"/>
              <a:gd name="connsiteY11" fmla="*/ 1571236 h 1720319"/>
              <a:gd name="connsiteX12" fmla="*/ 490002 w 768003"/>
              <a:gd name="connsiteY12" fmla="*/ 185414 h 1720319"/>
              <a:gd name="connsiteX0" fmla="*/ 470320 w 748321"/>
              <a:gd name="connsiteY0" fmla="*/ 185414 h 1720319"/>
              <a:gd name="connsiteX1" fmla="*/ 265609 w 748321"/>
              <a:gd name="connsiteY1" fmla="*/ 195596 h 1720319"/>
              <a:gd name="connsiteX2" fmla="*/ 273077 w 748321"/>
              <a:gd name="connsiteY2" fmla="*/ 0 h 1720319"/>
              <a:gd name="connsiteX3" fmla="*/ 748265 w 748321"/>
              <a:gd name="connsiteY3" fmla="*/ 0 h 1720319"/>
              <a:gd name="connsiteX4" fmla="*/ 739846 w 748321"/>
              <a:gd name="connsiteY4" fmla="*/ 172404 h 1720319"/>
              <a:gd name="connsiteX5" fmla="*/ 587087 w 748321"/>
              <a:gd name="connsiteY5" fmla="*/ 178331 h 1720319"/>
              <a:gd name="connsiteX6" fmla="*/ 580567 w 748321"/>
              <a:gd name="connsiteY6" fmla="*/ 1571622 h 1720319"/>
              <a:gd name="connsiteX7" fmla="*/ 694738 w 748321"/>
              <a:gd name="connsiteY7" fmla="*/ 1573171 h 1720319"/>
              <a:gd name="connsiteX8" fmla="*/ 690277 w 748321"/>
              <a:gd name="connsiteY8" fmla="*/ 1718251 h 1720319"/>
              <a:gd name="connsiteX9" fmla="*/ 78725 w 748321"/>
              <a:gd name="connsiteY9" fmla="*/ 1720319 h 1720319"/>
              <a:gd name="connsiteX10" fmla="*/ 0 w 748321"/>
              <a:gd name="connsiteY10" fmla="*/ 1566715 h 1720319"/>
              <a:gd name="connsiteX11" fmla="*/ 450276 w 748321"/>
              <a:gd name="connsiteY11" fmla="*/ 1571236 h 1720319"/>
              <a:gd name="connsiteX12" fmla="*/ 470320 w 748321"/>
              <a:gd name="connsiteY12" fmla="*/ 185414 h 1720319"/>
              <a:gd name="connsiteX0" fmla="*/ 470320 w 748321"/>
              <a:gd name="connsiteY0" fmla="*/ 185414 h 1722387"/>
              <a:gd name="connsiteX1" fmla="*/ 265609 w 748321"/>
              <a:gd name="connsiteY1" fmla="*/ 195596 h 1722387"/>
              <a:gd name="connsiteX2" fmla="*/ 273077 w 748321"/>
              <a:gd name="connsiteY2" fmla="*/ 0 h 1722387"/>
              <a:gd name="connsiteX3" fmla="*/ 748265 w 748321"/>
              <a:gd name="connsiteY3" fmla="*/ 0 h 1722387"/>
              <a:gd name="connsiteX4" fmla="*/ 739846 w 748321"/>
              <a:gd name="connsiteY4" fmla="*/ 172404 h 1722387"/>
              <a:gd name="connsiteX5" fmla="*/ 587087 w 748321"/>
              <a:gd name="connsiteY5" fmla="*/ 178331 h 1722387"/>
              <a:gd name="connsiteX6" fmla="*/ 580567 w 748321"/>
              <a:gd name="connsiteY6" fmla="*/ 1571622 h 1722387"/>
              <a:gd name="connsiteX7" fmla="*/ 694738 w 748321"/>
              <a:gd name="connsiteY7" fmla="*/ 1573171 h 1722387"/>
              <a:gd name="connsiteX8" fmla="*/ 690277 w 748321"/>
              <a:gd name="connsiteY8" fmla="*/ 1718251 h 1722387"/>
              <a:gd name="connsiteX9" fmla="*/ 3578 w 748321"/>
              <a:gd name="connsiteY9" fmla="*/ 1722387 h 1722387"/>
              <a:gd name="connsiteX10" fmla="*/ 0 w 748321"/>
              <a:gd name="connsiteY10" fmla="*/ 1566715 h 1722387"/>
              <a:gd name="connsiteX11" fmla="*/ 450276 w 748321"/>
              <a:gd name="connsiteY11" fmla="*/ 1571236 h 1722387"/>
              <a:gd name="connsiteX12" fmla="*/ 470320 w 748321"/>
              <a:gd name="connsiteY12" fmla="*/ 185414 h 1722387"/>
              <a:gd name="connsiteX0" fmla="*/ 468531 w 748321"/>
              <a:gd name="connsiteY0" fmla="*/ 212300 h 1722387"/>
              <a:gd name="connsiteX1" fmla="*/ 265609 w 748321"/>
              <a:gd name="connsiteY1" fmla="*/ 195596 h 1722387"/>
              <a:gd name="connsiteX2" fmla="*/ 273077 w 748321"/>
              <a:gd name="connsiteY2" fmla="*/ 0 h 1722387"/>
              <a:gd name="connsiteX3" fmla="*/ 748265 w 748321"/>
              <a:gd name="connsiteY3" fmla="*/ 0 h 1722387"/>
              <a:gd name="connsiteX4" fmla="*/ 739846 w 748321"/>
              <a:gd name="connsiteY4" fmla="*/ 172404 h 1722387"/>
              <a:gd name="connsiteX5" fmla="*/ 587087 w 748321"/>
              <a:gd name="connsiteY5" fmla="*/ 178331 h 1722387"/>
              <a:gd name="connsiteX6" fmla="*/ 580567 w 748321"/>
              <a:gd name="connsiteY6" fmla="*/ 1571622 h 1722387"/>
              <a:gd name="connsiteX7" fmla="*/ 694738 w 748321"/>
              <a:gd name="connsiteY7" fmla="*/ 1573171 h 1722387"/>
              <a:gd name="connsiteX8" fmla="*/ 690277 w 748321"/>
              <a:gd name="connsiteY8" fmla="*/ 1718251 h 1722387"/>
              <a:gd name="connsiteX9" fmla="*/ 3578 w 748321"/>
              <a:gd name="connsiteY9" fmla="*/ 1722387 h 1722387"/>
              <a:gd name="connsiteX10" fmla="*/ 0 w 748321"/>
              <a:gd name="connsiteY10" fmla="*/ 1566715 h 1722387"/>
              <a:gd name="connsiteX11" fmla="*/ 450276 w 748321"/>
              <a:gd name="connsiteY11" fmla="*/ 1571236 h 1722387"/>
              <a:gd name="connsiteX12" fmla="*/ 468531 w 748321"/>
              <a:gd name="connsiteY12" fmla="*/ 212300 h 1722387"/>
              <a:gd name="connsiteX0" fmla="*/ 468531 w 748321"/>
              <a:gd name="connsiteY0" fmla="*/ 195755 h 1722387"/>
              <a:gd name="connsiteX1" fmla="*/ 265609 w 748321"/>
              <a:gd name="connsiteY1" fmla="*/ 195596 h 1722387"/>
              <a:gd name="connsiteX2" fmla="*/ 273077 w 748321"/>
              <a:gd name="connsiteY2" fmla="*/ 0 h 1722387"/>
              <a:gd name="connsiteX3" fmla="*/ 748265 w 748321"/>
              <a:gd name="connsiteY3" fmla="*/ 0 h 1722387"/>
              <a:gd name="connsiteX4" fmla="*/ 739846 w 748321"/>
              <a:gd name="connsiteY4" fmla="*/ 172404 h 1722387"/>
              <a:gd name="connsiteX5" fmla="*/ 587087 w 748321"/>
              <a:gd name="connsiteY5" fmla="*/ 178331 h 1722387"/>
              <a:gd name="connsiteX6" fmla="*/ 580567 w 748321"/>
              <a:gd name="connsiteY6" fmla="*/ 1571622 h 1722387"/>
              <a:gd name="connsiteX7" fmla="*/ 694738 w 748321"/>
              <a:gd name="connsiteY7" fmla="*/ 1573171 h 1722387"/>
              <a:gd name="connsiteX8" fmla="*/ 690277 w 748321"/>
              <a:gd name="connsiteY8" fmla="*/ 1718251 h 1722387"/>
              <a:gd name="connsiteX9" fmla="*/ 3578 w 748321"/>
              <a:gd name="connsiteY9" fmla="*/ 1722387 h 1722387"/>
              <a:gd name="connsiteX10" fmla="*/ 0 w 748321"/>
              <a:gd name="connsiteY10" fmla="*/ 1566715 h 1722387"/>
              <a:gd name="connsiteX11" fmla="*/ 450276 w 748321"/>
              <a:gd name="connsiteY11" fmla="*/ 1571236 h 1722387"/>
              <a:gd name="connsiteX12" fmla="*/ 468531 w 748321"/>
              <a:gd name="connsiteY12" fmla="*/ 195755 h 1722387"/>
              <a:gd name="connsiteX0" fmla="*/ 468531 w 748321"/>
              <a:gd name="connsiteY0" fmla="*/ 195755 h 1722387"/>
              <a:gd name="connsiteX1" fmla="*/ 265609 w 748321"/>
              <a:gd name="connsiteY1" fmla="*/ 195596 h 1722387"/>
              <a:gd name="connsiteX2" fmla="*/ 273077 w 748321"/>
              <a:gd name="connsiteY2" fmla="*/ 0 h 1722387"/>
              <a:gd name="connsiteX3" fmla="*/ 748265 w 748321"/>
              <a:gd name="connsiteY3" fmla="*/ 0 h 1722387"/>
              <a:gd name="connsiteX4" fmla="*/ 739846 w 748321"/>
              <a:gd name="connsiteY4" fmla="*/ 172404 h 1722387"/>
              <a:gd name="connsiteX5" fmla="*/ 587087 w 748321"/>
              <a:gd name="connsiteY5" fmla="*/ 194877 h 1722387"/>
              <a:gd name="connsiteX6" fmla="*/ 580567 w 748321"/>
              <a:gd name="connsiteY6" fmla="*/ 1571622 h 1722387"/>
              <a:gd name="connsiteX7" fmla="*/ 694738 w 748321"/>
              <a:gd name="connsiteY7" fmla="*/ 1573171 h 1722387"/>
              <a:gd name="connsiteX8" fmla="*/ 690277 w 748321"/>
              <a:gd name="connsiteY8" fmla="*/ 1718251 h 1722387"/>
              <a:gd name="connsiteX9" fmla="*/ 3578 w 748321"/>
              <a:gd name="connsiteY9" fmla="*/ 1722387 h 1722387"/>
              <a:gd name="connsiteX10" fmla="*/ 0 w 748321"/>
              <a:gd name="connsiteY10" fmla="*/ 1566715 h 1722387"/>
              <a:gd name="connsiteX11" fmla="*/ 450276 w 748321"/>
              <a:gd name="connsiteY11" fmla="*/ 1571236 h 1722387"/>
              <a:gd name="connsiteX12" fmla="*/ 468531 w 748321"/>
              <a:gd name="connsiteY12" fmla="*/ 195755 h 1722387"/>
              <a:gd name="connsiteX0" fmla="*/ 468531 w 750582"/>
              <a:gd name="connsiteY0" fmla="*/ 195755 h 1722387"/>
              <a:gd name="connsiteX1" fmla="*/ 265609 w 750582"/>
              <a:gd name="connsiteY1" fmla="*/ 195596 h 1722387"/>
              <a:gd name="connsiteX2" fmla="*/ 273077 w 750582"/>
              <a:gd name="connsiteY2" fmla="*/ 0 h 1722387"/>
              <a:gd name="connsiteX3" fmla="*/ 748265 w 750582"/>
              <a:gd name="connsiteY3" fmla="*/ 0 h 1722387"/>
              <a:gd name="connsiteX4" fmla="*/ 750582 w 750582"/>
              <a:gd name="connsiteY4" fmla="*/ 201358 h 1722387"/>
              <a:gd name="connsiteX5" fmla="*/ 587087 w 750582"/>
              <a:gd name="connsiteY5" fmla="*/ 194877 h 1722387"/>
              <a:gd name="connsiteX6" fmla="*/ 580567 w 750582"/>
              <a:gd name="connsiteY6" fmla="*/ 1571622 h 1722387"/>
              <a:gd name="connsiteX7" fmla="*/ 694738 w 750582"/>
              <a:gd name="connsiteY7" fmla="*/ 1573171 h 1722387"/>
              <a:gd name="connsiteX8" fmla="*/ 690277 w 750582"/>
              <a:gd name="connsiteY8" fmla="*/ 1718251 h 1722387"/>
              <a:gd name="connsiteX9" fmla="*/ 3578 w 750582"/>
              <a:gd name="connsiteY9" fmla="*/ 1722387 h 1722387"/>
              <a:gd name="connsiteX10" fmla="*/ 0 w 750582"/>
              <a:gd name="connsiteY10" fmla="*/ 1566715 h 1722387"/>
              <a:gd name="connsiteX11" fmla="*/ 450276 w 750582"/>
              <a:gd name="connsiteY11" fmla="*/ 1571236 h 1722387"/>
              <a:gd name="connsiteX12" fmla="*/ 468531 w 750582"/>
              <a:gd name="connsiteY12" fmla="*/ 195755 h 1722387"/>
              <a:gd name="connsiteX0" fmla="*/ 468531 w 748433"/>
              <a:gd name="connsiteY0" fmla="*/ 195755 h 1722387"/>
              <a:gd name="connsiteX1" fmla="*/ 265609 w 748433"/>
              <a:gd name="connsiteY1" fmla="*/ 195596 h 1722387"/>
              <a:gd name="connsiteX2" fmla="*/ 273077 w 748433"/>
              <a:gd name="connsiteY2" fmla="*/ 0 h 1722387"/>
              <a:gd name="connsiteX3" fmla="*/ 748265 w 748433"/>
              <a:gd name="connsiteY3" fmla="*/ 0 h 1722387"/>
              <a:gd name="connsiteX4" fmla="*/ 747004 w 748433"/>
              <a:gd name="connsiteY4" fmla="*/ 193086 h 1722387"/>
              <a:gd name="connsiteX5" fmla="*/ 587087 w 748433"/>
              <a:gd name="connsiteY5" fmla="*/ 194877 h 1722387"/>
              <a:gd name="connsiteX6" fmla="*/ 580567 w 748433"/>
              <a:gd name="connsiteY6" fmla="*/ 1571622 h 1722387"/>
              <a:gd name="connsiteX7" fmla="*/ 694738 w 748433"/>
              <a:gd name="connsiteY7" fmla="*/ 1573171 h 1722387"/>
              <a:gd name="connsiteX8" fmla="*/ 690277 w 748433"/>
              <a:gd name="connsiteY8" fmla="*/ 1718251 h 1722387"/>
              <a:gd name="connsiteX9" fmla="*/ 3578 w 748433"/>
              <a:gd name="connsiteY9" fmla="*/ 1722387 h 1722387"/>
              <a:gd name="connsiteX10" fmla="*/ 0 w 748433"/>
              <a:gd name="connsiteY10" fmla="*/ 1566715 h 1722387"/>
              <a:gd name="connsiteX11" fmla="*/ 450276 w 748433"/>
              <a:gd name="connsiteY11" fmla="*/ 1571236 h 1722387"/>
              <a:gd name="connsiteX12" fmla="*/ 468531 w 748433"/>
              <a:gd name="connsiteY12" fmla="*/ 195755 h 1722387"/>
              <a:gd name="connsiteX0" fmla="*/ 468531 w 748433"/>
              <a:gd name="connsiteY0" fmla="*/ 197824 h 1724456"/>
              <a:gd name="connsiteX1" fmla="*/ 265609 w 748433"/>
              <a:gd name="connsiteY1" fmla="*/ 197665 h 1724456"/>
              <a:gd name="connsiteX2" fmla="*/ 260552 w 748433"/>
              <a:gd name="connsiteY2" fmla="*/ 0 h 1724456"/>
              <a:gd name="connsiteX3" fmla="*/ 748265 w 748433"/>
              <a:gd name="connsiteY3" fmla="*/ 2069 h 1724456"/>
              <a:gd name="connsiteX4" fmla="*/ 747004 w 748433"/>
              <a:gd name="connsiteY4" fmla="*/ 195155 h 1724456"/>
              <a:gd name="connsiteX5" fmla="*/ 587087 w 748433"/>
              <a:gd name="connsiteY5" fmla="*/ 196946 h 1724456"/>
              <a:gd name="connsiteX6" fmla="*/ 580567 w 748433"/>
              <a:gd name="connsiteY6" fmla="*/ 1573691 h 1724456"/>
              <a:gd name="connsiteX7" fmla="*/ 694738 w 748433"/>
              <a:gd name="connsiteY7" fmla="*/ 1575240 h 1724456"/>
              <a:gd name="connsiteX8" fmla="*/ 690277 w 748433"/>
              <a:gd name="connsiteY8" fmla="*/ 1720320 h 1724456"/>
              <a:gd name="connsiteX9" fmla="*/ 3578 w 748433"/>
              <a:gd name="connsiteY9" fmla="*/ 1724456 h 1724456"/>
              <a:gd name="connsiteX10" fmla="*/ 0 w 748433"/>
              <a:gd name="connsiteY10" fmla="*/ 1568784 h 1724456"/>
              <a:gd name="connsiteX11" fmla="*/ 450276 w 748433"/>
              <a:gd name="connsiteY11" fmla="*/ 1573305 h 1724456"/>
              <a:gd name="connsiteX12" fmla="*/ 468531 w 748433"/>
              <a:gd name="connsiteY12" fmla="*/ 197824 h 1724456"/>
              <a:gd name="connsiteX0" fmla="*/ 468531 w 748433"/>
              <a:gd name="connsiteY0" fmla="*/ 197824 h 1724456"/>
              <a:gd name="connsiteX1" fmla="*/ 260241 w 748433"/>
              <a:gd name="connsiteY1" fmla="*/ 197665 h 1724456"/>
              <a:gd name="connsiteX2" fmla="*/ 260552 w 748433"/>
              <a:gd name="connsiteY2" fmla="*/ 0 h 1724456"/>
              <a:gd name="connsiteX3" fmla="*/ 748265 w 748433"/>
              <a:gd name="connsiteY3" fmla="*/ 2069 h 1724456"/>
              <a:gd name="connsiteX4" fmla="*/ 747004 w 748433"/>
              <a:gd name="connsiteY4" fmla="*/ 195155 h 1724456"/>
              <a:gd name="connsiteX5" fmla="*/ 587087 w 748433"/>
              <a:gd name="connsiteY5" fmla="*/ 196946 h 1724456"/>
              <a:gd name="connsiteX6" fmla="*/ 580567 w 748433"/>
              <a:gd name="connsiteY6" fmla="*/ 1573691 h 1724456"/>
              <a:gd name="connsiteX7" fmla="*/ 694738 w 748433"/>
              <a:gd name="connsiteY7" fmla="*/ 1575240 h 1724456"/>
              <a:gd name="connsiteX8" fmla="*/ 690277 w 748433"/>
              <a:gd name="connsiteY8" fmla="*/ 1720320 h 1724456"/>
              <a:gd name="connsiteX9" fmla="*/ 3578 w 748433"/>
              <a:gd name="connsiteY9" fmla="*/ 1724456 h 1724456"/>
              <a:gd name="connsiteX10" fmla="*/ 0 w 748433"/>
              <a:gd name="connsiteY10" fmla="*/ 1568784 h 1724456"/>
              <a:gd name="connsiteX11" fmla="*/ 450276 w 748433"/>
              <a:gd name="connsiteY11" fmla="*/ 1573305 h 1724456"/>
              <a:gd name="connsiteX12" fmla="*/ 468531 w 748433"/>
              <a:gd name="connsiteY12" fmla="*/ 197824 h 1724456"/>
              <a:gd name="connsiteX0" fmla="*/ 468531 w 748433"/>
              <a:gd name="connsiteY0" fmla="*/ 197824 h 1724456"/>
              <a:gd name="connsiteX1" fmla="*/ 260241 w 748433"/>
              <a:gd name="connsiteY1" fmla="*/ 232490 h 1724456"/>
              <a:gd name="connsiteX2" fmla="*/ 260552 w 748433"/>
              <a:gd name="connsiteY2" fmla="*/ 0 h 1724456"/>
              <a:gd name="connsiteX3" fmla="*/ 748265 w 748433"/>
              <a:gd name="connsiteY3" fmla="*/ 2069 h 1724456"/>
              <a:gd name="connsiteX4" fmla="*/ 747004 w 748433"/>
              <a:gd name="connsiteY4" fmla="*/ 195155 h 1724456"/>
              <a:gd name="connsiteX5" fmla="*/ 587087 w 748433"/>
              <a:gd name="connsiteY5" fmla="*/ 196946 h 1724456"/>
              <a:gd name="connsiteX6" fmla="*/ 580567 w 748433"/>
              <a:gd name="connsiteY6" fmla="*/ 1573691 h 1724456"/>
              <a:gd name="connsiteX7" fmla="*/ 694738 w 748433"/>
              <a:gd name="connsiteY7" fmla="*/ 1575240 h 1724456"/>
              <a:gd name="connsiteX8" fmla="*/ 690277 w 748433"/>
              <a:gd name="connsiteY8" fmla="*/ 1720320 h 1724456"/>
              <a:gd name="connsiteX9" fmla="*/ 3578 w 748433"/>
              <a:gd name="connsiteY9" fmla="*/ 1724456 h 1724456"/>
              <a:gd name="connsiteX10" fmla="*/ 0 w 748433"/>
              <a:gd name="connsiteY10" fmla="*/ 1568784 h 1724456"/>
              <a:gd name="connsiteX11" fmla="*/ 450276 w 748433"/>
              <a:gd name="connsiteY11" fmla="*/ 1573305 h 1724456"/>
              <a:gd name="connsiteX12" fmla="*/ 468531 w 748433"/>
              <a:gd name="connsiteY12" fmla="*/ 197824 h 1724456"/>
              <a:gd name="connsiteX0" fmla="*/ 475688 w 748433"/>
              <a:gd name="connsiteY0" fmla="*/ 236746 h 1724456"/>
              <a:gd name="connsiteX1" fmla="*/ 260241 w 748433"/>
              <a:gd name="connsiteY1" fmla="*/ 232490 h 1724456"/>
              <a:gd name="connsiteX2" fmla="*/ 260552 w 748433"/>
              <a:gd name="connsiteY2" fmla="*/ 0 h 1724456"/>
              <a:gd name="connsiteX3" fmla="*/ 748265 w 748433"/>
              <a:gd name="connsiteY3" fmla="*/ 2069 h 1724456"/>
              <a:gd name="connsiteX4" fmla="*/ 747004 w 748433"/>
              <a:gd name="connsiteY4" fmla="*/ 195155 h 1724456"/>
              <a:gd name="connsiteX5" fmla="*/ 587087 w 748433"/>
              <a:gd name="connsiteY5" fmla="*/ 196946 h 1724456"/>
              <a:gd name="connsiteX6" fmla="*/ 580567 w 748433"/>
              <a:gd name="connsiteY6" fmla="*/ 1573691 h 1724456"/>
              <a:gd name="connsiteX7" fmla="*/ 694738 w 748433"/>
              <a:gd name="connsiteY7" fmla="*/ 1575240 h 1724456"/>
              <a:gd name="connsiteX8" fmla="*/ 690277 w 748433"/>
              <a:gd name="connsiteY8" fmla="*/ 1720320 h 1724456"/>
              <a:gd name="connsiteX9" fmla="*/ 3578 w 748433"/>
              <a:gd name="connsiteY9" fmla="*/ 1724456 h 1724456"/>
              <a:gd name="connsiteX10" fmla="*/ 0 w 748433"/>
              <a:gd name="connsiteY10" fmla="*/ 1568784 h 1724456"/>
              <a:gd name="connsiteX11" fmla="*/ 450276 w 748433"/>
              <a:gd name="connsiteY11" fmla="*/ 1573305 h 1724456"/>
              <a:gd name="connsiteX12" fmla="*/ 475688 w 748433"/>
              <a:gd name="connsiteY12" fmla="*/ 236746 h 1724456"/>
              <a:gd name="connsiteX0" fmla="*/ 475688 w 748793"/>
              <a:gd name="connsiteY0" fmla="*/ 236746 h 1724456"/>
              <a:gd name="connsiteX1" fmla="*/ 260241 w 748793"/>
              <a:gd name="connsiteY1" fmla="*/ 232490 h 1724456"/>
              <a:gd name="connsiteX2" fmla="*/ 260552 w 748793"/>
              <a:gd name="connsiteY2" fmla="*/ 0 h 1724456"/>
              <a:gd name="connsiteX3" fmla="*/ 748265 w 748793"/>
              <a:gd name="connsiteY3" fmla="*/ 2069 h 1724456"/>
              <a:gd name="connsiteX4" fmla="*/ 748793 w 748793"/>
              <a:gd name="connsiteY4" fmla="*/ 248417 h 1724456"/>
              <a:gd name="connsiteX5" fmla="*/ 587087 w 748793"/>
              <a:gd name="connsiteY5" fmla="*/ 196946 h 1724456"/>
              <a:gd name="connsiteX6" fmla="*/ 580567 w 748793"/>
              <a:gd name="connsiteY6" fmla="*/ 1573691 h 1724456"/>
              <a:gd name="connsiteX7" fmla="*/ 694738 w 748793"/>
              <a:gd name="connsiteY7" fmla="*/ 1575240 h 1724456"/>
              <a:gd name="connsiteX8" fmla="*/ 690277 w 748793"/>
              <a:gd name="connsiteY8" fmla="*/ 1720320 h 1724456"/>
              <a:gd name="connsiteX9" fmla="*/ 3578 w 748793"/>
              <a:gd name="connsiteY9" fmla="*/ 1724456 h 1724456"/>
              <a:gd name="connsiteX10" fmla="*/ 0 w 748793"/>
              <a:gd name="connsiteY10" fmla="*/ 1568784 h 1724456"/>
              <a:gd name="connsiteX11" fmla="*/ 450276 w 748793"/>
              <a:gd name="connsiteY11" fmla="*/ 1573305 h 1724456"/>
              <a:gd name="connsiteX12" fmla="*/ 475688 w 748793"/>
              <a:gd name="connsiteY12" fmla="*/ 236746 h 1724456"/>
              <a:gd name="connsiteX0" fmla="*/ 475688 w 748377"/>
              <a:gd name="connsiteY0" fmla="*/ 236746 h 1724456"/>
              <a:gd name="connsiteX1" fmla="*/ 260241 w 748377"/>
              <a:gd name="connsiteY1" fmla="*/ 232490 h 1724456"/>
              <a:gd name="connsiteX2" fmla="*/ 260552 w 748377"/>
              <a:gd name="connsiteY2" fmla="*/ 0 h 1724456"/>
              <a:gd name="connsiteX3" fmla="*/ 748265 w 748377"/>
              <a:gd name="connsiteY3" fmla="*/ 2069 h 1724456"/>
              <a:gd name="connsiteX4" fmla="*/ 745215 w 748377"/>
              <a:gd name="connsiteY4" fmla="*/ 238174 h 1724456"/>
              <a:gd name="connsiteX5" fmla="*/ 587087 w 748377"/>
              <a:gd name="connsiteY5" fmla="*/ 196946 h 1724456"/>
              <a:gd name="connsiteX6" fmla="*/ 580567 w 748377"/>
              <a:gd name="connsiteY6" fmla="*/ 1573691 h 1724456"/>
              <a:gd name="connsiteX7" fmla="*/ 694738 w 748377"/>
              <a:gd name="connsiteY7" fmla="*/ 1575240 h 1724456"/>
              <a:gd name="connsiteX8" fmla="*/ 690277 w 748377"/>
              <a:gd name="connsiteY8" fmla="*/ 1720320 h 1724456"/>
              <a:gd name="connsiteX9" fmla="*/ 3578 w 748377"/>
              <a:gd name="connsiteY9" fmla="*/ 1724456 h 1724456"/>
              <a:gd name="connsiteX10" fmla="*/ 0 w 748377"/>
              <a:gd name="connsiteY10" fmla="*/ 1568784 h 1724456"/>
              <a:gd name="connsiteX11" fmla="*/ 450276 w 748377"/>
              <a:gd name="connsiteY11" fmla="*/ 1573305 h 1724456"/>
              <a:gd name="connsiteX12" fmla="*/ 475688 w 748377"/>
              <a:gd name="connsiteY12" fmla="*/ 236746 h 1724456"/>
              <a:gd name="connsiteX0" fmla="*/ 475688 w 748377"/>
              <a:gd name="connsiteY0" fmla="*/ 236746 h 1724456"/>
              <a:gd name="connsiteX1" fmla="*/ 260241 w 748377"/>
              <a:gd name="connsiteY1" fmla="*/ 232490 h 1724456"/>
              <a:gd name="connsiteX2" fmla="*/ 260552 w 748377"/>
              <a:gd name="connsiteY2" fmla="*/ 0 h 1724456"/>
              <a:gd name="connsiteX3" fmla="*/ 748265 w 748377"/>
              <a:gd name="connsiteY3" fmla="*/ 2069 h 1724456"/>
              <a:gd name="connsiteX4" fmla="*/ 745215 w 748377"/>
              <a:gd name="connsiteY4" fmla="*/ 238174 h 1724456"/>
              <a:gd name="connsiteX5" fmla="*/ 590665 w 748377"/>
              <a:gd name="connsiteY5" fmla="*/ 231771 h 1724456"/>
              <a:gd name="connsiteX6" fmla="*/ 580567 w 748377"/>
              <a:gd name="connsiteY6" fmla="*/ 1573691 h 1724456"/>
              <a:gd name="connsiteX7" fmla="*/ 694738 w 748377"/>
              <a:gd name="connsiteY7" fmla="*/ 1575240 h 1724456"/>
              <a:gd name="connsiteX8" fmla="*/ 690277 w 748377"/>
              <a:gd name="connsiteY8" fmla="*/ 1720320 h 1724456"/>
              <a:gd name="connsiteX9" fmla="*/ 3578 w 748377"/>
              <a:gd name="connsiteY9" fmla="*/ 1724456 h 1724456"/>
              <a:gd name="connsiteX10" fmla="*/ 0 w 748377"/>
              <a:gd name="connsiteY10" fmla="*/ 1568784 h 1724456"/>
              <a:gd name="connsiteX11" fmla="*/ 450276 w 748377"/>
              <a:gd name="connsiteY11" fmla="*/ 1573305 h 1724456"/>
              <a:gd name="connsiteX12" fmla="*/ 475688 w 748377"/>
              <a:gd name="connsiteY12" fmla="*/ 236746 h 1724456"/>
              <a:gd name="connsiteX0" fmla="*/ 475688 w 748377"/>
              <a:gd name="connsiteY0" fmla="*/ 236746 h 1724456"/>
              <a:gd name="connsiteX1" fmla="*/ 260241 w 748377"/>
              <a:gd name="connsiteY1" fmla="*/ 232490 h 1724456"/>
              <a:gd name="connsiteX2" fmla="*/ 260552 w 748377"/>
              <a:gd name="connsiteY2" fmla="*/ 0 h 1724456"/>
              <a:gd name="connsiteX3" fmla="*/ 748265 w 748377"/>
              <a:gd name="connsiteY3" fmla="*/ 2069 h 1724456"/>
              <a:gd name="connsiteX4" fmla="*/ 745215 w 748377"/>
              <a:gd name="connsiteY4" fmla="*/ 232028 h 1724456"/>
              <a:gd name="connsiteX5" fmla="*/ 590665 w 748377"/>
              <a:gd name="connsiteY5" fmla="*/ 231771 h 1724456"/>
              <a:gd name="connsiteX6" fmla="*/ 580567 w 748377"/>
              <a:gd name="connsiteY6" fmla="*/ 1573691 h 1724456"/>
              <a:gd name="connsiteX7" fmla="*/ 694738 w 748377"/>
              <a:gd name="connsiteY7" fmla="*/ 1575240 h 1724456"/>
              <a:gd name="connsiteX8" fmla="*/ 690277 w 748377"/>
              <a:gd name="connsiteY8" fmla="*/ 1720320 h 1724456"/>
              <a:gd name="connsiteX9" fmla="*/ 3578 w 748377"/>
              <a:gd name="connsiteY9" fmla="*/ 1724456 h 1724456"/>
              <a:gd name="connsiteX10" fmla="*/ 0 w 748377"/>
              <a:gd name="connsiteY10" fmla="*/ 1568784 h 1724456"/>
              <a:gd name="connsiteX11" fmla="*/ 450276 w 748377"/>
              <a:gd name="connsiteY11" fmla="*/ 1573305 h 1724456"/>
              <a:gd name="connsiteX12" fmla="*/ 475688 w 748377"/>
              <a:gd name="connsiteY12" fmla="*/ 236746 h 1724456"/>
              <a:gd name="connsiteX0" fmla="*/ 475688 w 748377"/>
              <a:gd name="connsiteY0" fmla="*/ 236746 h 1728553"/>
              <a:gd name="connsiteX1" fmla="*/ 260241 w 748377"/>
              <a:gd name="connsiteY1" fmla="*/ 232490 h 1728553"/>
              <a:gd name="connsiteX2" fmla="*/ 260552 w 748377"/>
              <a:gd name="connsiteY2" fmla="*/ 0 h 1728553"/>
              <a:gd name="connsiteX3" fmla="*/ 748265 w 748377"/>
              <a:gd name="connsiteY3" fmla="*/ 2069 h 1728553"/>
              <a:gd name="connsiteX4" fmla="*/ 745215 w 748377"/>
              <a:gd name="connsiteY4" fmla="*/ 232028 h 1728553"/>
              <a:gd name="connsiteX5" fmla="*/ 590665 w 748377"/>
              <a:gd name="connsiteY5" fmla="*/ 231771 h 1728553"/>
              <a:gd name="connsiteX6" fmla="*/ 580567 w 748377"/>
              <a:gd name="connsiteY6" fmla="*/ 1573691 h 1728553"/>
              <a:gd name="connsiteX7" fmla="*/ 694738 w 748377"/>
              <a:gd name="connsiteY7" fmla="*/ 1575240 h 1728553"/>
              <a:gd name="connsiteX8" fmla="*/ 690277 w 748377"/>
              <a:gd name="connsiteY8" fmla="*/ 1720320 h 1728553"/>
              <a:gd name="connsiteX9" fmla="*/ 37573 w 748377"/>
              <a:gd name="connsiteY9" fmla="*/ 1728553 h 1728553"/>
              <a:gd name="connsiteX10" fmla="*/ 0 w 748377"/>
              <a:gd name="connsiteY10" fmla="*/ 1568784 h 1728553"/>
              <a:gd name="connsiteX11" fmla="*/ 450276 w 748377"/>
              <a:gd name="connsiteY11" fmla="*/ 1573305 h 1728553"/>
              <a:gd name="connsiteX12" fmla="*/ 475688 w 748377"/>
              <a:gd name="connsiteY12" fmla="*/ 236746 h 1728553"/>
              <a:gd name="connsiteX0" fmla="*/ 447060 w 719749"/>
              <a:gd name="connsiteY0" fmla="*/ 236746 h 1728553"/>
              <a:gd name="connsiteX1" fmla="*/ 231613 w 719749"/>
              <a:gd name="connsiteY1" fmla="*/ 232490 h 1728553"/>
              <a:gd name="connsiteX2" fmla="*/ 231924 w 719749"/>
              <a:gd name="connsiteY2" fmla="*/ 0 h 1728553"/>
              <a:gd name="connsiteX3" fmla="*/ 719637 w 719749"/>
              <a:gd name="connsiteY3" fmla="*/ 2069 h 1728553"/>
              <a:gd name="connsiteX4" fmla="*/ 716587 w 719749"/>
              <a:gd name="connsiteY4" fmla="*/ 232028 h 1728553"/>
              <a:gd name="connsiteX5" fmla="*/ 562037 w 719749"/>
              <a:gd name="connsiteY5" fmla="*/ 231771 h 1728553"/>
              <a:gd name="connsiteX6" fmla="*/ 551939 w 719749"/>
              <a:gd name="connsiteY6" fmla="*/ 1573691 h 1728553"/>
              <a:gd name="connsiteX7" fmla="*/ 666110 w 719749"/>
              <a:gd name="connsiteY7" fmla="*/ 1575240 h 1728553"/>
              <a:gd name="connsiteX8" fmla="*/ 661649 w 719749"/>
              <a:gd name="connsiteY8" fmla="*/ 1720320 h 1728553"/>
              <a:gd name="connsiteX9" fmla="*/ 8945 w 719749"/>
              <a:gd name="connsiteY9" fmla="*/ 1728553 h 1728553"/>
              <a:gd name="connsiteX10" fmla="*/ 0 w 719749"/>
              <a:gd name="connsiteY10" fmla="*/ 1562638 h 1728553"/>
              <a:gd name="connsiteX11" fmla="*/ 421648 w 719749"/>
              <a:gd name="connsiteY11" fmla="*/ 1573305 h 1728553"/>
              <a:gd name="connsiteX12" fmla="*/ 447060 w 719749"/>
              <a:gd name="connsiteY12" fmla="*/ 236746 h 1728553"/>
              <a:gd name="connsiteX0" fmla="*/ 439903 w 712592"/>
              <a:gd name="connsiteY0" fmla="*/ 236746 h 1728553"/>
              <a:gd name="connsiteX1" fmla="*/ 224456 w 712592"/>
              <a:gd name="connsiteY1" fmla="*/ 232490 h 1728553"/>
              <a:gd name="connsiteX2" fmla="*/ 224767 w 712592"/>
              <a:gd name="connsiteY2" fmla="*/ 0 h 1728553"/>
              <a:gd name="connsiteX3" fmla="*/ 712480 w 712592"/>
              <a:gd name="connsiteY3" fmla="*/ 2069 h 1728553"/>
              <a:gd name="connsiteX4" fmla="*/ 709430 w 712592"/>
              <a:gd name="connsiteY4" fmla="*/ 232028 h 1728553"/>
              <a:gd name="connsiteX5" fmla="*/ 554880 w 712592"/>
              <a:gd name="connsiteY5" fmla="*/ 231771 h 1728553"/>
              <a:gd name="connsiteX6" fmla="*/ 544782 w 712592"/>
              <a:gd name="connsiteY6" fmla="*/ 1573691 h 1728553"/>
              <a:gd name="connsiteX7" fmla="*/ 658953 w 712592"/>
              <a:gd name="connsiteY7" fmla="*/ 1575240 h 1728553"/>
              <a:gd name="connsiteX8" fmla="*/ 654492 w 712592"/>
              <a:gd name="connsiteY8" fmla="*/ 1720320 h 1728553"/>
              <a:gd name="connsiteX9" fmla="*/ 1788 w 712592"/>
              <a:gd name="connsiteY9" fmla="*/ 1728553 h 1728553"/>
              <a:gd name="connsiteX10" fmla="*/ 0 w 712592"/>
              <a:gd name="connsiteY10" fmla="*/ 1562638 h 1728553"/>
              <a:gd name="connsiteX11" fmla="*/ 414491 w 712592"/>
              <a:gd name="connsiteY11" fmla="*/ 1573305 h 1728553"/>
              <a:gd name="connsiteX12" fmla="*/ 439903 w 712592"/>
              <a:gd name="connsiteY12" fmla="*/ 236746 h 1728553"/>
              <a:gd name="connsiteX0" fmla="*/ 439903 w 712592"/>
              <a:gd name="connsiteY0" fmla="*/ 236746 h 1728553"/>
              <a:gd name="connsiteX1" fmla="*/ 224456 w 712592"/>
              <a:gd name="connsiteY1" fmla="*/ 232490 h 1728553"/>
              <a:gd name="connsiteX2" fmla="*/ 224767 w 712592"/>
              <a:gd name="connsiteY2" fmla="*/ 0 h 1728553"/>
              <a:gd name="connsiteX3" fmla="*/ 712480 w 712592"/>
              <a:gd name="connsiteY3" fmla="*/ 2069 h 1728553"/>
              <a:gd name="connsiteX4" fmla="*/ 709430 w 712592"/>
              <a:gd name="connsiteY4" fmla="*/ 232028 h 1728553"/>
              <a:gd name="connsiteX5" fmla="*/ 554880 w 712592"/>
              <a:gd name="connsiteY5" fmla="*/ 231771 h 1728553"/>
              <a:gd name="connsiteX6" fmla="*/ 544782 w 712592"/>
              <a:gd name="connsiteY6" fmla="*/ 1573691 h 1728553"/>
              <a:gd name="connsiteX7" fmla="*/ 658953 w 712592"/>
              <a:gd name="connsiteY7" fmla="*/ 1575240 h 1728553"/>
              <a:gd name="connsiteX8" fmla="*/ 654492 w 712592"/>
              <a:gd name="connsiteY8" fmla="*/ 1720320 h 1728553"/>
              <a:gd name="connsiteX9" fmla="*/ 1788 w 712592"/>
              <a:gd name="connsiteY9" fmla="*/ 1728553 h 1728553"/>
              <a:gd name="connsiteX10" fmla="*/ 0 w 712592"/>
              <a:gd name="connsiteY10" fmla="*/ 1562638 h 1728553"/>
              <a:gd name="connsiteX11" fmla="*/ 412702 w 712592"/>
              <a:gd name="connsiteY11" fmla="*/ 1558966 h 1728553"/>
              <a:gd name="connsiteX12" fmla="*/ 439903 w 712592"/>
              <a:gd name="connsiteY12" fmla="*/ 236746 h 1728553"/>
              <a:gd name="connsiteX0" fmla="*/ 439903 w 712592"/>
              <a:gd name="connsiteY0" fmla="*/ 236746 h 1728553"/>
              <a:gd name="connsiteX1" fmla="*/ 224456 w 712592"/>
              <a:gd name="connsiteY1" fmla="*/ 232490 h 1728553"/>
              <a:gd name="connsiteX2" fmla="*/ 224767 w 712592"/>
              <a:gd name="connsiteY2" fmla="*/ 0 h 1728553"/>
              <a:gd name="connsiteX3" fmla="*/ 712480 w 712592"/>
              <a:gd name="connsiteY3" fmla="*/ 2069 h 1728553"/>
              <a:gd name="connsiteX4" fmla="*/ 709430 w 712592"/>
              <a:gd name="connsiteY4" fmla="*/ 232028 h 1728553"/>
              <a:gd name="connsiteX5" fmla="*/ 554880 w 712592"/>
              <a:gd name="connsiteY5" fmla="*/ 231771 h 1728553"/>
              <a:gd name="connsiteX6" fmla="*/ 541204 w 712592"/>
              <a:gd name="connsiteY6" fmla="*/ 1565497 h 1728553"/>
              <a:gd name="connsiteX7" fmla="*/ 658953 w 712592"/>
              <a:gd name="connsiteY7" fmla="*/ 1575240 h 1728553"/>
              <a:gd name="connsiteX8" fmla="*/ 654492 w 712592"/>
              <a:gd name="connsiteY8" fmla="*/ 1720320 h 1728553"/>
              <a:gd name="connsiteX9" fmla="*/ 1788 w 712592"/>
              <a:gd name="connsiteY9" fmla="*/ 1728553 h 1728553"/>
              <a:gd name="connsiteX10" fmla="*/ 0 w 712592"/>
              <a:gd name="connsiteY10" fmla="*/ 1562638 h 1728553"/>
              <a:gd name="connsiteX11" fmla="*/ 412702 w 712592"/>
              <a:gd name="connsiteY11" fmla="*/ 1558966 h 1728553"/>
              <a:gd name="connsiteX12" fmla="*/ 439903 w 712592"/>
              <a:gd name="connsiteY12" fmla="*/ 236746 h 1728553"/>
              <a:gd name="connsiteX0" fmla="*/ 439903 w 712592"/>
              <a:gd name="connsiteY0" fmla="*/ 236746 h 1728553"/>
              <a:gd name="connsiteX1" fmla="*/ 224456 w 712592"/>
              <a:gd name="connsiteY1" fmla="*/ 232490 h 1728553"/>
              <a:gd name="connsiteX2" fmla="*/ 224767 w 712592"/>
              <a:gd name="connsiteY2" fmla="*/ 0 h 1728553"/>
              <a:gd name="connsiteX3" fmla="*/ 712480 w 712592"/>
              <a:gd name="connsiteY3" fmla="*/ 2069 h 1728553"/>
              <a:gd name="connsiteX4" fmla="*/ 709430 w 712592"/>
              <a:gd name="connsiteY4" fmla="*/ 232028 h 1728553"/>
              <a:gd name="connsiteX5" fmla="*/ 554880 w 712592"/>
              <a:gd name="connsiteY5" fmla="*/ 231771 h 1728553"/>
              <a:gd name="connsiteX6" fmla="*/ 541204 w 712592"/>
              <a:gd name="connsiteY6" fmla="*/ 1565497 h 1728553"/>
              <a:gd name="connsiteX7" fmla="*/ 658953 w 712592"/>
              <a:gd name="connsiteY7" fmla="*/ 1567046 h 1728553"/>
              <a:gd name="connsiteX8" fmla="*/ 654492 w 712592"/>
              <a:gd name="connsiteY8" fmla="*/ 1720320 h 1728553"/>
              <a:gd name="connsiteX9" fmla="*/ 1788 w 712592"/>
              <a:gd name="connsiteY9" fmla="*/ 1728553 h 1728553"/>
              <a:gd name="connsiteX10" fmla="*/ 0 w 712592"/>
              <a:gd name="connsiteY10" fmla="*/ 1562638 h 1728553"/>
              <a:gd name="connsiteX11" fmla="*/ 412702 w 712592"/>
              <a:gd name="connsiteY11" fmla="*/ 1558966 h 1728553"/>
              <a:gd name="connsiteX12" fmla="*/ 439903 w 712592"/>
              <a:gd name="connsiteY12" fmla="*/ 236746 h 1728553"/>
              <a:gd name="connsiteX0" fmla="*/ 439903 w 712592"/>
              <a:gd name="connsiteY0" fmla="*/ 236746 h 1728553"/>
              <a:gd name="connsiteX1" fmla="*/ 224456 w 712592"/>
              <a:gd name="connsiteY1" fmla="*/ 232490 h 1728553"/>
              <a:gd name="connsiteX2" fmla="*/ 224767 w 712592"/>
              <a:gd name="connsiteY2" fmla="*/ 0 h 1728553"/>
              <a:gd name="connsiteX3" fmla="*/ 712480 w 712592"/>
              <a:gd name="connsiteY3" fmla="*/ 2069 h 1728553"/>
              <a:gd name="connsiteX4" fmla="*/ 709430 w 712592"/>
              <a:gd name="connsiteY4" fmla="*/ 232028 h 1728553"/>
              <a:gd name="connsiteX5" fmla="*/ 554880 w 712592"/>
              <a:gd name="connsiteY5" fmla="*/ 231771 h 1728553"/>
              <a:gd name="connsiteX6" fmla="*/ 541204 w 712592"/>
              <a:gd name="connsiteY6" fmla="*/ 1565497 h 1728553"/>
              <a:gd name="connsiteX7" fmla="*/ 658953 w 712592"/>
              <a:gd name="connsiteY7" fmla="*/ 1567046 h 1728553"/>
              <a:gd name="connsiteX8" fmla="*/ 652703 w 712592"/>
              <a:gd name="connsiteY8" fmla="*/ 1728514 h 1728553"/>
              <a:gd name="connsiteX9" fmla="*/ 1788 w 712592"/>
              <a:gd name="connsiteY9" fmla="*/ 1728553 h 1728553"/>
              <a:gd name="connsiteX10" fmla="*/ 0 w 712592"/>
              <a:gd name="connsiteY10" fmla="*/ 1562638 h 1728553"/>
              <a:gd name="connsiteX11" fmla="*/ 412702 w 712592"/>
              <a:gd name="connsiteY11" fmla="*/ 1558966 h 1728553"/>
              <a:gd name="connsiteX12" fmla="*/ 439903 w 712592"/>
              <a:gd name="connsiteY12" fmla="*/ 236746 h 1728553"/>
              <a:gd name="connsiteX0" fmla="*/ 439903 w 712592"/>
              <a:gd name="connsiteY0" fmla="*/ 236746 h 1728553"/>
              <a:gd name="connsiteX1" fmla="*/ 224456 w 712592"/>
              <a:gd name="connsiteY1" fmla="*/ 232490 h 1728553"/>
              <a:gd name="connsiteX2" fmla="*/ 224767 w 712592"/>
              <a:gd name="connsiteY2" fmla="*/ 0 h 1728553"/>
              <a:gd name="connsiteX3" fmla="*/ 712480 w 712592"/>
              <a:gd name="connsiteY3" fmla="*/ 2069 h 1728553"/>
              <a:gd name="connsiteX4" fmla="*/ 709430 w 712592"/>
              <a:gd name="connsiteY4" fmla="*/ 232028 h 1728553"/>
              <a:gd name="connsiteX5" fmla="*/ 554880 w 712592"/>
              <a:gd name="connsiteY5" fmla="*/ 231771 h 1728553"/>
              <a:gd name="connsiteX6" fmla="*/ 541204 w 712592"/>
              <a:gd name="connsiteY6" fmla="*/ 1565497 h 1728553"/>
              <a:gd name="connsiteX7" fmla="*/ 658953 w 712592"/>
              <a:gd name="connsiteY7" fmla="*/ 1567046 h 1728553"/>
              <a:gd name="connsiteX8" fmla="*/ 658070 w 712592"/>
              <a:gd name="connsiteY8" fmla="*/ 1728514 h 1728553"/>
              <a:gd name="connsiteX9" fmla="*/ 1788 w 712592"/>
              <a:gd name="connsiteY9" fmla="*/ 1728553 h 1728553"/>
              <a:gd name="connsiteX10" fmla="*/ 0 w 712592"/>
              <a:gd name="connsiteY10" fmla="*/ 1562638 h 1728553"/>
              <a:gd name="connsiteX11" fmla="*/ 412702 w 712592"/>
              <a:gd name="connsiteY11" fmla="*/ 1558966 h 1728553"/>
              <a:gd name="connsiteX12" fmla="*/ 439903 w 712592"/>
              <a:gd name="connsiteY12" fmla="*/ 236746 h 172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2592" h="1728553">
                <a:moveTo>
                  <a:pt x="439903" y="236746"/>
                </a:moveTo>
                <a:lnTo>
                  <a:pt x="224456" y="232490"/>
                </a:lnTo>
                <a:cubicBezTo>
                  <a:pt x="225358" y="174325"/>
                  <a:pt x="223865" y="58165"/>
                  <a:pt x="224767" y="0"/>
                </a:cubicBezTo>
                <a:lnTo>
                  <a:pt x="712480" y="2069"/>
                </a:lnTo>
                <a:cubicBezTo>
                  <a:pt x="713383" y="49667"/>
                  <a:pt x="708528" y="177470"/>
                  <a:pt x="709430" y="232028"/>
                </a:cubicBezTo>
                <a:lnTo>
                  <a:pt x="554880" y="231771"/>
                </a:lnTo>
                <a:cubicBezTo>
                  <a:pt x="556683" y="688971"/>
                  <a:pt x="539401" y="1108297"/>
                  <a:pt x="541204" y="1565497"/>
                </a:cubicBezTo>
                <a:lnTo>
                  <a:pt x="658953" y="1567046"/>
                </a:lnTo>
                <a:cubicBezTo>
                  <a:pt x="658953" y="1613086"/>
                  <a:pt x="658070" y="1682474"/>
                  <a:pt x="658070" y="1728514"/>
                </a:cubicBezTo>
                <a:lnTo>
                  <a:pt x="1788" y="1728553"/>
                </a:lnTo>
                <a:cubicBezTo>
                  <a:pt x="595" y="1676662"/>
                  <a:pt x="1193" y="1614529"/>
                  <a:pt x="0" y="1562638"/>
                </a:cubicBezTo>
                <a:lnTo>
                  <a:pt x="412702" y="1558966"/>
                </a:lnTo>
                <a:cubicBezTo>
                  <a:pt x="413604" y="1406566"/>
                  <a:pt x="439001" y="389146"/>
                  <a:pt x="439903" y="236746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3326507" y="708628"/>
            <a:ext cx="567544" cy="457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3905706" y="595127"/>
            <a:ext cx="256252" cy="28417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3" name="Прямая соединительная линия 112"/>
          <p:cNvCxnSpPr/>
          <p:nvPr/>
        </p:nvCxnSpPr>
        <p:spPr>
          <a:xfrm>
            <a:off x="3350212" y="606904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4" name="Прямоугольник 113"/>
          <p:cNvSpPr/>
          <p:nvPr/>
        </p:nvSpPr>
        <p:spPr>
          <a:xfrm flipH="1">
            <a:off x="3643306" y="714356"/>
            <a:ext cx="45719" cy="482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1" name="TextBox 120"/>
          <p:cNvSpPr txBox="1"/>
          <p:nvPr/>
        </p:nvSpPr>
        <p:spPr>
          <a:xfrm>
            <a:off x="1571604" y="13572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7" name="Скругленный прямоугольник 126"/>
          <p:cNvSpPr/>
          <p:nvPr/>
        </p:nvSpPr>
        <p:spPr>
          <a:xfrm>
            <a:off x="2028212" y="1126581"/>
            <a:ext cx="571504" cy="9724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1835783" y="1350651"/>
            <a:ext cx="134584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1831637" y="1564965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1835783" y="1769152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4064258" y="1157369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2642778" y="1567933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Скругленный прямоугольник 125"/>
          <p:cNvSpPr/>
          <p:nvPr/>
        </p:nvSpPr>
        <p:spPr>
          <a:xfrm>
            <a:off x="2642778" y="1768621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2141273" y="937273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Скругленный прямоугольник 130"/>
          <p:cNvSpPr/>
          <p:nvPr/>
        </p:nvSpPr>
        <p:spPr>
          <a:xfrm>
            <a:off x="2141273" y="2149035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2" name="Рамка 131"/>
          <p:cNvSpPr/>
          <p:nvPr/>
        </p:nvSpPr>
        <p:spPr>
          <a:xfrm rot="5400000">
            <a:off x="1091659" y="965052"/>
            <a:ext cx="276225" cy="37625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3" name="Диагональная полоса 132"/>
          <p:cNvSpPr/>
          <p:nvPr/>
        </p:nvSpPr>
        <p:spPr>
          <a:xfrm rot="2729108">
            <a:off x="1124945" y="1264704"/>
            <a:ext cx="199852" cy="206593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3071802" y="2071678"/>
            <a:ext cx="71438" cy="27230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6" name="Прямая соединительная линия 185"/>
          <p:cNvCxnSpPr>
            <a:endCxn id="139" idx="3"/>
          </p:cNvCxnSpPr>
          <p:nvPr/>
        </p:nvCxnSpPr>
        <p:spPr>
          <a:xfrm>
            <a:off x="3071802" y="2143117"/>
            <a:ext cx="71438" cy="64712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>
            <a:off x="3071802" y="2143116"/>
            <a:ext cx="71438" cy="642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/>
          <p:cNvCxnSpPr/>
          <p:nvPr/>
        </p:nvCxnSpPr>
        <p:spPr>
          <a:xfrm>
            <a:off x="3071802" y="2214554"/>
            <a:ext cx="71438" cy="642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Прямая соединительная линия 209"/>
          <p:cNvCxnSpPr>
            <a:endCxn id="139" idx="2"/>
          </p:cNvCxnSpPr>
          <p:nvPr/>
        </p:nvCxnSpPr>
        <p:spPr>
          <a:xfrm rot="5400000">
            <a:off x="2970106" y="2201496"/>
            <a:ext cx="279899" cy="5068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Прямая соединительная линия 221"/>
          <p:cNvCxnSpPr/>
          <p:nvPr/>
        </p:nvCxnSpPr>
        <p:spPr>
          <a:xfrm>
            <a:off x="3071802" y="2285992"/>
            <a:ext cx="71438" cy="642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Прямая соединительная линия 224"/>
          <p:cNvCxnSpPr/>
          <p:nvPr/>
        </p:nvCxnSpPr>
        <p:spPr>
          <a:xfrm>
            <a:off x="3071406" y="2085744"/>
            <a:ext cx="71438" cy="642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0" name="Скругленный прямоугольник 229"/>
          <p:cNvSpPr/>
          <p:nvPr/>
        </p:nvSpPr>
        <p:spPr>
          <a:xfrm>
            <a:off x="1481375" y="1134633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1" name="Капля 230"/>
          <p:cNvSpPr/>
          <p:nvPr/>
        </p:nvSpPr>
        <p:spPr>
          <a:xfrm>
            <a:off x="1029191" y="3263486"/>
            <a:ext cx="71438" cy="71438"/>
          </a:xfrm>
          <a:prstGeom prst="teardrop">
            <a:avLst/>
          </a:prstGeom>
          <a:solidFill>
            <a:srgbClr val="FF00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Рамка 237"/>
          <p:cNvSpPr/>
          <p:nvPr/>
        </p:nvSpPr>
        <p:spPr>
          <a:xfrm>
            <a:off x="1071538" y="1643050"/>
            <a:ext cx="214314" cy="3428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1481354" y="1726630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1" name="Цилиндр 240"/>
          <p:cNvSpPr/>
          <p:nvPr/>
        </p:nvSpPr>
        <p:spPr>
          <a:xfrm>
            <a:off x="3067570" y="2481670"/>
            <a:ext cx="45719" cy="80666"/>
          </a:xfrm>
          <a:prstGeom prst="can">
            <a:avLst/>
          </a:prstGeom>
          <a:solidFill>
            <a:schemeClr val="tx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Цилиндр 241"/>
          <p:cNvSpPr/>
          <p:nvPr/>
        </p:nvSpPr>
        <p:spPr>
          <a:xfrm rot="16371634">
            <a:off x="4795535" y="4494269"/>
            <a:ext cx="45719" cy="78121"/>
          </a:xfrm>
          <a:prstGeom prst="can">
            <a:avLst/>
          </a:prstGeom>
          <a:solidFill>
            <a:schemeClr val="tx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Цилиндр 242"/>
          <p:cNvSpPr/>
          <p:nvPr/>
        </p:nvSpPr>
        <p:spPr>
          <a:xfrm rot="5227834">
            <a:off x="3584824" y="4133345"/>
            <a:ext cx="48048" cy="71644"/>
          </a:xfrm>
          <a:prstGeom prst="can">
            <a:avLst/>
          </a:prstGeom>
          <a:solidFill>
            <a:schemeClr val="tx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Цилиндр 243"/>
          <p:cNvSpPr/>
          <p:nvPr/>
        </p:nvSpPr>
        <p:spPr>
          <a:xfrm>
            <a:off x="5064451" y="2219822"/>
            <a:ext cx="45719" cy="88075"/>
          </a:xfrm>
          <a:prstGeom prst="can">
            <a:avLst/>
          </a:prstGeom>
          <a:solidFill>
            <a:schemeClr val="tx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Цилиндр 244"/>
          <p:cNvSpPr/>
          <p:nvPr/>
        </p:nvSpPr>
        <p:spPr>
          <a:xfrm>
            <a:off x="6824683" y="2214555"/>
            <a:ext cx="47461" cy="97838"/>
          </a:xfrm>
          <a:prstGeom prst="can">
            <a:avLst/>
          </a:prstGeom>
          <a:solidFill>
            <a:schemeClr val="tx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Блок-схема: типовой процесс 245"/>
          <p:cNvSpPr/>
          <p:nvPr/>
        </p:nvSpPr>
        <p:spPr>
          <a:xfrm rot="5400000">
            <a:off x="2984881" y="1734730"/>
            <a:ext cx="267481" cy="49230"/>
          </a:xfrm>
          <a:prstGeom prst="flowChartPredefined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Скругленный прямоугольник 249"/>
          <p:cNvSpPr/>
          <p:nvPr/>
        </p:nvSpPr>
        <p:spPr>
          <a:xfrm>
            <a:off x="4291521" y="1157369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1" name="Скругленный прямоугольник 250"/>
          <p:cNvSpPr/>
          <p:nvPr/>
        </p:nvSpPr>
        <p:spPr>
          <a:xfrm>
            <a:off x="2372617" y="2144966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2" name="Скругленный прямоугольник 251"/>
          <p:cNvSpPr/>
          <p:nvPr/>
        </p:nvSpPr>
        <p:spPr>
          <a:xfrm>
            <a:off x="4308884" y="1840590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3" name="Скругленный прямоугольник 252"/>
          <p:cNvSpPr/>
          <p:nvPr/>
        </p:nvSpPr>
        <p:spPr>
          <a:xfrm>
            <a:off x="2647127" y="1350651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4" name="Скругленный прямоугольник 253"/>
          <p:cNvSpPr/>
          <p:nvPr/>
        </p:nvSpPr>
        <p:spPr>
          <a:xfrm>
            <a:off x="2339752" y="928060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5786446" y="1857364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0" name="Прямоугольник 259"/>
          <p:cNvSpPr/>
          <p:nvPr/>
        </p:nvSpPr>
        <p:spPr>
          <a:xfrm>
            <a:off x="5072066" y="1857364"/>
            <a:ext cx="71438" cy="27230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1" name="Прямоугольник 260"/>
          <p:cNvSpPr/>
          <p:nvPr/>
        </p:nvSpPr>
        <p:spPr>
          <a:xfrm>
            <a:off x="6813463" y="1849795"/>
            <a:ext cx="71438" cy="27230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64" name="Прямая соединительная линия 263"/>
          <p:cNvCxnSpPr/>
          <p:nvPr/>
        </p:nvCxnSpPr>
        <p:spPr>
          <a:xfrm>
            <a:off x="5072066" y="2000240"/>
            <a:ext cx="71438" cy="642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Прямая соединительная линия 264"/>
          <p:cNvCxnSpPr/>
          <p:nvPr/>
        </p:nvCxnSpPr>
        <p:spPr>
          <a:xfrm>
            <a:off x="5072066" y="2060972"/>
            <a:ext cx="71438" cy="642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Прямая соединительная линия 265"/>
          <p:cNvCxnSpPr/>
          <p:nvPr/>
        </p:nvCxnSpPr>
        <p:spPr>
          <a:xfrm>
            <a:off x="5072066" y="1928802"/>
            <a:ext cx="71438" cy="642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7" name="Прямая соединительная линия 266"/>
          <p:cNvCxnSpPr/>
          <p:nvPr/>
        </p:nvCxnSpPr>
        <p:spPr>
          <a:xfrm>
            <a:off x="5072066" y="1857364"/>
            <a:ext cx="71438" cy="642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Прямая соединительная линия 267"/>
          <p:cNvCxnSpPr/>
          <p:nvPr/>
        </p:nvCxnSpPr>
        <p:spPr>
          <a:xfrm>
            <a:off x="6811177" y="2028827"/>
            <a:ext cx="71438" cy="642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Прямая соединительная линия 268"/>
          <p:cNvCxnSpPr/>
          <p:nvPr/>
        </p:nvCxnSpPr>
        <p:spPr>
          <a:xfrm>
            <a:off x="6811978" y="1858158"/>
            <a:ext cx="71438" cy="642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Прямая соединительная линия 269"/>
          <p:cNvCxnSpPr/>
          <p:nvPr/>
        </p:nvCxnSpPr>
        <p:spPr>
          <a:xfrm>
            <a:off x="6811177" y="1908750"/>
            <a:ext cx="71438" cy="642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1" name="Прямая соединительная линия 270"/>
          <p:cNvCxnSpPr/>
          <p:nvPr/>
        </p:nvCxnSpPr>
        <p:spPr>
          <a:xfrm>
            <a:off x="6811177" y="1969203"/>
            <a:ext cx="71438" cy="642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Прямая соединительная линия 271"/>
          <p:cNvCxnSpPr/>
          <p:nvPr/>
        </p:nvCxnSpPr>
        <p:spPr>
          <a:xfrm>
            <a:off x="8094089" y="1870256"/>
            <a:ext cx="71438" cy="642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3" name="Прямая соединительная линия 272"/>
          <p:cNvCxnSpPr/>
          <p:nvPr/>
        </p:nvCxnSpPr>
        <p:spPr>
          <a:xfrm>
            <a:off x="8092024" y="1934546"/>
            <a:ext cx="71438" cy="642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4" name="Прямая соединительная линия 273"/>
          <p:cNvCxnSpPr/>
          <p:nvPr/>
        </p:nvCxnSpPr>
        <p:spPr>
          <a:xfrm>
            <a:off x="8092024" y="1990400"/>
            <a:ext cx="71438" cy="642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5" name="Прямая соединительная линия 274"/>
          <p:cNvCxnSpPr/>
          <p:nvPr/>
        </p:nvCxnSpPr>
        <p:spPr>
          <a:xfrm>
            <a:off x="8092024" y="2054690"/>
            <a:ext cx="71438" cy="642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0" name="Цилиндр 279"/>
          <p:cNvSpPr/>
          <p:nvPr/>
        </p:nvSpPr>
        <p:spPr>
          <a:xfrm>
            <a:off x="8105360" y="2214555"/>
            <a:ext cx="45719" cy="97838"/>
          </a:xfrm>
          <a:prstGeom prst="can">
            <a:avLst/>
          </a:prstGeom>
          <a:solidFill>
            <a:schemeClr val="tx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2" name="Прямая соединительная линия 281"/>
          <p:cNvCxnSpPr/>
          <p:nvPr/>
        </p:nvCxnSpPr>
        <p:spPr>
          <a:xfrm rot="5400000">
            <a:off x="4975648" y="1993908"/>
            <a:ext cx="268674" cy="66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" name="Прямая соединительная линия 285"/>
          <p:cNvCxnSpPr/>
          <p:nvPr/>
        </p:nvCxnSpPr>
        <p:spPr>
          <a:xfrm rot="16200000" flipH="1">
            <a:off x="6712340" y="1983805"/>
            <a:ext cx="272302" cy="1588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Прямая соединительная линия 287"/>
          <p:cNvCxnSpPr/>
          <p:nvPr/>
        </p:nvCxnSpPr>
        <p:spPr>
          <a:xfrm rot="16200000" flipH="1">
            <a:off x="7995084" y="1987792"/>
            <a:ext cx="272302" cy="1588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0" name="Скругленный прямоугольник 289"/>
          <p:cNvSpPr/>
          <p:nvPr/>
        </p:nvSpPr>
        <p:spPr>
          <a:xfrm>
            <a:off x="3714744" y="1357298"/>
            <a:ext cx="857256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1" name="Скругленный прямоугольник 290"/>
          <p:cNvSpPr/>
          <p:nvPr/>
        </p:nvSpPr>
        <p:spPr>
          <a:xfrm>
            <a:off x="3834929" y="1157369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2" name="Скругленный прямоугольник 291"/>
          <p:cNvSpPr/>
          <p:nvPr/>
        </p:nvSpPr>
        <p:spPr>
          <a:xfrm>
            <a:off x="6215074" y="1142984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3" name="Скругленный прямоугольник 292"/>
          <p:cNvSpPr/>
          <p:nvPr/>
        </p:nvSpPr>
        <p:spPr>
          <a:xfrm>
            <a:off x="3834268" y="1837312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4" name="Скругленный прямоугольник 293"/>
          <p:cNvSpPr/>
          <p:nvPr/>
        </p:nvSpPr>
        <p:spPr>
          <a:xfrm>
            <a:off x="4064259" y="1845710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5" name="Скругленный прямоугольник 294"/>
          <p:cNvSpPr/>
          <p:nvPr/>
        </p:nvSpPr>
        <p:spPr>
          <a:xfrm>
            <a:off x="6215074" y="1857364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6" name="Скругленный прямоугольник 295"/>
          <p:cNvSpPr/>
          <p:nvPr/>
        </p:nvSpPr>
        <p:spPr>
          <a:xfrm>
            <a:off x="6000999" y="1869405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7" name="Скругленный прямоугольник 296"/>
          <p:cNvSpPr/>
          <p:nvPr/>
        </p:nvSpPr>
        <p:spPr>
          <a:xfrm>
            <a:off x="6000760" y="1142984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8" name="Скругленный прямоугольник 297"/>
          <p:cNvSpPr/>
          <p:nvPr/>
        </p:nvSpPr>
        <p:spPr>
          <a:xfrm>
            <a:off x="5786446" y="1142984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9" name="Блок-схема: типовой процесс 298"/>
          <p:cNvSpPr/>
          <p:nvPr/>
        </p:nvSpPr>
        <p:spPr>
          <a:xfrm rot="5400000">
            <a:off x="4985163" y="1618448"/>
            <a:ext cx="267481" cy="49201"/>
          </a:xfrm>
          <a:prstGeom prst="flowChartPredefined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0" name="Блок-схема: типовой процесс 299"/>
          <p:cNvSpPr/>
          <p:nvPr/>
        </p:nvSpPr>
        <p:spPr>
          <a:xfrm rot="5400000">
            <a:off x="6715543" y="1543333"/>
            <a:ext cx="267481" cy="49201"/>
          </a:xfrm>
          <a:prstGeom prst="flowChartPredefined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5" name="Прямая соединительная линия 304"/>
          <p:cNvCxnSpPr/>
          <p:nvPr/>
        </p:nvCxnSpPr>
        <p:spPr>
          <a:xfrm>
            <a:off x="3345304" y="855656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6" name="Прямая соединительная линия 305"/>
          <p:cNvCxnSpPr/>
          <p:nvPr/>
        </p:nvCxnSpPr>
        <p:spPr>
          <a:xfrm>
            <a:off x="4168681" y="606904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Прямая соединительная линия 306"/>
          <p:cNvCxnSpPr/>
          <p:nvPr/>
        </p:nvCxnSpPr>
        <p:spPr>
          <a:xfrm>
            <a:off x="6175166" y="853403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Прямая соединительная линия 307"/>
          <p:cNvCxnSpPr/>
          <p:nvPr/>
        </p:nvCxnSpPr>
        <p:spPr>
          <a:xfrm>
            <a:off x="6174513" y="595127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Прямая соединительная линия 308"/>
          <p:cNvCxnSpPr/>
          <p:nvPr/>
        </p:nvCxnSpPr>
        <p:spPr>
          <a:xfrm>
            <a:off x="7390262" y="853403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Прямая соединительная линия 309"/>
          <p:cNvCxnSpPr/>
          <p:nvPr/>
        </p:nvCxnSpPr>
        <p:spPr>
          <a:xfrm>
            <a:off x="7390263" y="578754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1" name="Скругленный прямоугольник 310"/>
          <p:cNvSpPr/>
          <p:nvPr/>
        </p:nvSpPr>
        <p:spPr>
          <a:xfrm>
            <a:off x="5660205" y="1354349"/>
            <a:ext cx="857256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5" name="Прямоугольник 314"/>
          <p:cNvSpPr/>
          <p:nvPr/>
        </p:nvSpPr>
        <p:spPr>
          <a:xfrm>
            <a:off x="7572374" y="3929066"/>
            <a:ext cx="357211" cy="18430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7" name="Прямая соединительная линия 316"/>
          <p:cNvCxnSpPr/>
          <p:nvPr/>
        </p:nvCxnSpPr>
        <p:spPr>
          <a:xfrm rot="16200000" flipH="1">
            <a:off x="6822297" y="4679165"/>
            <a:ext cx="1857388" cy="35719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9" name="Прямая соединительная линия 318"/>
          <p:cNvCxnSpPr/>
          <p:nvPr/>
        </p:nvCxnSpPr>
        <p:spPr>
          <a:xfrm rot="5400000">
            <a:off x="6822297" y="4679165"/>
            <a:ext cx="1857388" cy="35719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9" name="Кольцо 328"/>
          <p:cNvSpPr/>
          <p:nvPr/>
        </p:nvSpPr>
        <p:spPr>
          <a:xfrm>
            <a:off x="7691581" y="3504780"/>
            <a:ext cx="295736" cy="311074"/>
          </a:xfrm>
          <a:prstGeom prst="donu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30" name="Прямая соединительная линия 329"/>
          <p:cNvCxnSpPr/>
          <p:nvPr/>
        </p:nvCxnSpPr>
        <p:spPr>
          <a:xfrm flipH="1">
            <a:off x="4499339" y="2104107"/>
            <a:ext cx="426" cy="3243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1" name="Прямая соединительная линия 330"/>
          <p:cNvCxnSpPr/>
          <p:nvPr/>
        </p:nvCxnSpPr>
        <p:spPr>
          <a:xfrm flipH="1">
            <a:off x="5893891" y="2095289"/>
            <a:ext cx="426" cy="3243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2" name="Прямая соединительная линия 331"/>
          <p:cNvCxnSpPr/>
          <p:nvPr/>
        </p:nvCxnSpPr>
        <p:spPr>
          <a:xfrm flipH="1">
            <a:off x="7299594" y="2082075"/>
            <a:ext cx="426" cy="3243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4" name="Дуга 333"/>
          <p:cNvSpPr/>
          <p:nvPr/>
        </p:nvSpPr>
        <p:spPr>
          <a:xfrm>
            <a:off x="5385791" y="2098258"/>
            <a:ext cx="914400" cy="914400"/>
          </a:xfrm>
          <a:prstGeom prst="arc">
            <a:avLst>
              <a:gd name="adj1" fmla="val 16607423"/>
              <a:gd name="adj2" fmla="val 20186651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7" name="Цилиндр 336"/>
          <p:cNvSpPr/>
          <p:nvPr/>
        </p:nvSpPr>
        <p:spPr>
          <a:xfrm>
            <a:off x="7925078" y="3214686"/>
            <a:ext cx="50228" cy="114590"/>
          </a:xfrm>
          <a:prstGeom prst="can">
            <a:avLst/>
          </a:prstGeom>
          <a:solidFill>
            <a:schemeClr val="tx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9" name="Блок-схема: типовой процесс 348"/>
          <p:cNvSpPr/>
          <p:nvPr/>
        </p:nvSpPr>
        <p:spPr>
          <a:xfrm rot="10800000">
            <a:off x="3643306" y="5429264"/>
            <a:ext cx="642942" cy="357190"/>
          </a:xfrm>
          <a:prstGeom prst="flowChartPredefined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1" name="Блок-схема: типовой процесс 350"/>
          <p:cNvSpPr/>
          <p:nvPr/>
        </p:nvSpPr>
        <p:spPr>
          <a:xfrm rot="5400000">
            <a:off x="3632921" y="4939583"/>
            <a:ext cx="357190" cy="193544"/>
          </a:xfrm>
          <a:prstGeom prst="flowChartPredefined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5" name="Месяц 354"/>
          <p:cNvSpPr/>
          <p:nvPr/>
        </p:nvSpPr>
        <p:spPr>
          <a:xfrm>
            <a:off x="3643306" y="4857760"/>
            <a:ext cx="142876" cy="357190"/>
          </a:xfrm>
          <a:prstGeom prst="moon">
            <a:avLst>
              <a:gd name="adj" fmla="val 802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56" name="Солнце 355"/>
          <p:cNvSpPr/>
          <p:nvPr/>
        </p:nvSpPr>
        <p:spPr>
          <a:xfrm>
            <a:off x="4286248" y="5857892"/>
            <a:ext cx="142876" cy="142876"/>
          </a:xfrm>
          <a:prstGeom prst="sun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" name="Куб 357"/>
          <p:cNvSpPr/>
          <p:nvPr/>
        </p:nvSpPr>
        <p:spPr>
          <a:xfrm rot="10800000">
            <a:off x="4500562" y="5643578"/>
            <a:ext cx="160273" cy="290588"/>
          </a:xfrm>
          <a:prstGeom prst="cube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1" name="Прямоугольник 360"/>
          <p:cNvSpPr/>
          <p:nvPr/>
        </p:nvSpPr>
        <p:spPr>
          <a:xfrm>
            <a:off x="3643306" y="4357694"/>
            <a:ext cx="363810" cy="2000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2" name="Месяц 361"/>
          <p:cNvSpPr/>
          <p:nvPr/>
        </p:nvSpPr>
        <p:spPr>
          <a:xfrm rot="16200000">
            <a:off x="3832283" y="5526039"/>
            <a:ext cx="264989" cy="642943"/>
          </a:xfrm>
          <a:prstGeom prst="moon">
            <a:avLst>
              <a:gd name="adj" fmla="val 802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3" name="Блок-схема: задержка 362"/>
          <p:cNvSpPr/>
          <p:nvPr/>
        </p:nvSpPr>
        <p:spPr>
          <a:xfrm rot="5400000">
            <a:off x="3714744" y="4214818"/>
            <a:ext cx="163448" cy="163448"/>
          </a:xfrm>
          <a:prstGeom prst="flowChartDela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4" name="Блок-схема: задержка 363"/>
          <p:cNvSpPr/>
          <p:nvPr/>
        </p:nvSpPr>
        <p:spPr>
          <a:xfrm rot="16200000">
            <a:off x="4929190" y="5000636"/>
            <a:ext cx="163448" cy="163448"/>
          </a:xfrm>
          <a:prstGeom prst="flowChartDela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6" name="Блок-схема: ручное управление 365"/>
          <p:cNvSpPr/>
          <p:nvPr/>
        </p:nvSpPr>
        <p:spPr>
          <a:xfrm rot="5400000">
            <a:off x="5643570" y="4714884"/>
            <a:ext cx="142876" cy="142876"/>
          </a:xfrm>
          <a:prstGeom prst="flowChartManualOperation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" b="1" dirty="0" smtClean="0"/>
              <a:t>А</a:t>
            </a:r>
            <a:endParaRPr lang="ru-RU" sz="400" b="1" dirty="0"/>
          </a:p>
        </p:txBody>
      </p:sp>
      <p:sp>
        <p:nvSpPr>
          <p:cNvPr id="367" name="Блок-схема: ручное управление 366"/>
          <p:cNvSpPr/>
          <p:nvPr/>
        </p:nvSpPr>
        <p:spPr>
          <a:xfrm rot="5400000">
            <a:off x="5643570" y="4286256"/>
            <a:ext cx="142876" cy="142876"/>
          </a:xfrm>
          <a:prstGeom prst="flowChartManualOperation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" b="1" dirty="0" smtClean="0"/>
              <a:t>в</a:t>
            </a:r>
            <a:endParaRPr lang="ru-RU" sz="400" b="1" dirty="0"/>
          </a:p>
        </p:txBody>
      </p:sp>
      <p:sp>
        <p:nvSpPr>
          <p:cNvPr id="368" name="Прямоугольник 367"/>
          <p:cNvSpPr/>
          <p:nvPr/>
        </p:nvSpPr>
        <p:spPr>
          <a:xfrm rot="5400000">
            <a:off x="5596421" y="3976215"/>
            <a:ext cx="45719" cy="38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9" name="Блок-схема: ручное управление 368"/>
          <p:cNvSpPr/>
          <p:nvPr/>
        </p:nvSpPr>
        <p:spPr>
          <a:xfrm rot="5400000">
            <a:off x="5452115" y="4191959"/>
            <a:ext cx="142876" cy="45719"/>
          </a:xfrm>
          <a:prstGeom prst="flowChartManualOperation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0" name="Блок-схема: ручное управление 369"/>
          <p:cNvSpPr/>
          <p:nvPr/>
        </p:nvSpPr>
        <p:spPr>
          <a:xfrm rot="5400000">
            <a:off x="5666429" y="4120521"/>
            <a:ext cx="142876" cy="45719"/>
          </a:xfrm>
          <a:prstGeom prst="flowChartManualOperation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1" name="Блок-схема: ручное управление 370"/>
          <p:cNvSpPr/>
          <p:nvPr/>
        </p:nvSpPr>
        <p:spPr>
          <a:xfrm rot="5170100">
            <a:off x="5598138" y="4195013"/>
            <a:ext cx="146255" cy="45719"/>
          </a:xfrm>
          <a:prstGeom prst="flowChartManualOperation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2" name="Блок-схема: ручное управление 371"/>
          <p:cNvSpPr/>
          <p:nvPr/>
        </p:nvSpPr>
        <p:spPr>
          <a:xfrm rot="5400000">
            <a:off x="5523553" y="4120521"/>
            <a:ext cx="142876" cy="45719"/>
          </a:xfrm>
          <a:prstGeom prst="flowChartManualOperation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3" name="Прямоугольник 372"/>
          <p:cNvSpPr/>
          <p:nvPr/>
        </p:nvSpPr>
        <p:spPr>
          <a:xfrm>
            <a:off x="5786446" y="4429132"/>
            <a:ext cx="71438" cy="2608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4" name="Блок-схема: типовой процесс 373"/>
          <p:cNvSpPr/>
          <p:nvPr/>
        </p:nvSpPr>
        <p:spPr>
          <a:xfrm rot="5400000">
            <a:off x="5616348" y="5527924"/>
            <a:ext cx="164411" cy="109967"/>
          </a:xfrm>
          <a:prstGeom prst="flowChartPredefinedProcess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2" name="Прямоугольник 381"/>
          <p:cNvSpPr/>
          <p:nvPr/>
        </p:nvSpPr>
        <p:spPr>
          <a:xfrm>
            <a:off x="5786446" y="3857628"/>
            <a:ext cx="71438" cy="142876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3" name="Блок-схема: ручное управление 382"/>
          <p:cNvSpPr/>
          <p:nvPr/>
        </p:nvSpPr>
        <p:spPr>
          <a:xfrm rot="5400000">
            <a:off x="5521266" y="3765618"/>
            <a:ext cx="142876" cy="326896"/>
          </a:xfrm>
          <a:prstGeom prst="flowChartManualOperation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5" name="Блок-схема: узел суммирования 384"/>
          <p:cNvSpPr/>
          <p:nvPr/>
        </p:nvSpPr>
        <p:spPr>
          <a:xfrm>
            <a:off x="1234985" y="3143248"/>
            <a:ext cx="71439" cy="71438"/>
          </a:xfrm>
          <a:prstGeom prst="flowChartSummingJunction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6" name="Блок-схема: узел суммирования 385"/>
          <p:cNvSpPr/>
          <p:nvPr/>
        </p:nvSpPr>
        <p:spPr>
          <a:xfrm>
            <a:off x="976263" y="2131198"/>
            <a:ext cx="71439" cy="71438"/>
          </a:xfrm>
          <a:prstGeom prst="flowChartSummingJunction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7" name="Блок-схема: узел суммирования 386"/>
          <p:cNvSpPr/>
          <p:nvPr/>
        </p:nvSpPr>
        <p:spPr>
          <a:xfrm>
            <a:off x="986106" y="864361"/>
            <a:ext cx="71439" cy="71438"/>
          </a:xfrm>
          <a:prstGeom prst="flowChartSummingJunction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8" name="Блок-схема: узел суммирования 387"/>
          <p:cNvSpPr/>
          <p:nvPr/>
        </p:nvSpPr>
        <p:spPr>
          <a:xfrm>
            <a:off x="3338505" y="1115093"/>
            <a:ext cx="71439" cy="71438"/>
          </a:xfrm>
          <a:prstGeom prst="flowChartSummingJunction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" name="Блок-схема: узел суммирования 388"/>
          <p:cNvSpPr/>
          <p:nvPr/>
        </p:nvSpPr>
        <p:spPr>
          <a:xfrm>
            <a:off x="5317353" y="1118953"/>
            <a:ext cx="71439" cy="71438"/>
          </a:xfrm>
          <a:prstGeom prst="flowChartSummingJunction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0" name="Блок-схема: узел суммирования 389"/>
          <p:cNvSpPr/>
          <p:nvPr/>
        </p:nvSpPr>
        <p:spPr>
          <a:xfrm>
            <a:off x="7071131" y="1126581"/>
            <a:ext cx="71439" cy="71438"/>
          </a:xfrm>
          <a:prstGeom prst="flowChartSummingJunction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1" name="Блок-схема: узел суммирования 390"/>
          <p:cNvSpPr/>
          <p:nvPr/>
        </p:nvSpPr>
        <p:spPr>
          <a:xfrm>
            <a:off x="3500430" y="5857892"/>
            <a:ext cx="71439" cy="71438"/>
          </a:xfrm>
          <a:prstGeom prst="flowChartSummingJunction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2" name="Блок-схема: узел суммирования 391"/>
          <p:cNvSpPr/>
          <p:nvPr/>
        </p:nvSpPr>
        <p:spPr>
          <a:xfrm>
            <a:off x="5857884" y="4429132"/>
            <a:ext cx="71439" cy="71438"/>
          </a:xfrm>
          <a:prstGeom prst="flowChartSummingJunction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3" name="Блок-схема: узел 392"/>
          <p:cNvSpPr/>
          <p:nvPr/>
        </p:nvSpPr>
        <p:spPr>
          <a:xfrm>
            <a:off x="5715008" y="5072074"/>
            <a:ext cx="45719" cy="45719"/>
          </a:xfrm>
          <a:prstGeom prst="flowChartConnector">
            <a:avLst/>
          </a:prstGeom>
          <a:solidFill>
            <a:schemeClr val="tx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5" name="Блок-схема: узел суммирования 394"/>
          <p:cNvSpPr/>
          <p:nvPr/>
        </p:nvSpPr>
        <p:spPr>
          <a:xfrm>
            <a:off x="7000892" y="5500702"/>
            <a:ext cx="71438" cy="80962"/>
          </a:xfrm>
          <a:prstGeom prst="flowChartSummingJunction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6" name="Прямоугольник 395"/>
          <p:cNvSpPr/>
          <p:nvPr/>
        </p:nvSpPr>
        <p:spPr>
          <a:xfrm rot="10800000">
            <a:off x="4786314" y="4786322"/>
            <a:ext cx="348380" cy="2088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7" name="Блок-схема: задержка 396"/>
          <p:cNvSpPr/>
          <p:nvPr/>
        </p:nvSpPr>
        <p:spPr>
          <a:xfrm rot="5400000">
            <a:off x="4929190" y="4643446"/>
            <a:ext cx="163448" cy="163448"/>
          </a:xfrm>
          <a:prstGeom prst="flowChartDela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9" name="Блок-схема: задержка 398"/>
          <p:cNvSpPr/>
          <p:nvPr/>
        </p:nvSpPr>
        <p:spPr>
          <a:xfrm rot="16200000">
            <a:off x="3714744" y="4572008"/>
            <a:ext cx="163448" cy="163448"/>
          </a:xfrm>
          <a:prstGeom prst="flowChartDela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0" name="Блок-схема: задержка 399"/>
          <p:cNvSpPr/>
          <p:nvPr/>
        </p:nvSpPr>
        <p:spPr>
          <a:xfrm rot="11851735">
            <a:off x="5235762" y="5521522"/>
            <a:ext cx="163448" cy="163448"/>
          </a:xfrm>
          <a:prstGeom prst="flowChartDela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1" name="Скругленный прямоугольник 400"/>
          <p:cNvSpPr/>
          <p:nvPr/>
        </p:nvSpPr>
        <p:spPr>
          <a:xfrm>
            <a:off x="7537834" y="1187841"/>
            <a:ext cx="285752" cy="5715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2" name="Скругленный прямоугольник 401"/>
          <p:cNvSpPr/>
          <p:nvPr/>
        </p:nvSpPr>
        <p:spPr>
          <a:xfrm>
            <a:off x="7914100" y="1259673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3" name="Скругленный прямоугольник 402"/>
          <p:cNvSpPr/>
          <p:nvPr/>
        </p:nvSpPr>
        <p:spPr>
          <a:xfrm>
            <a:off x="7286644" y="1493527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4" name="Скругленный прямоугольник 403"/>
          <p:cNvSpPr/>
          <p:nvPr/>
        </p:nvSpPr>
        <p:spPr>
          <a:xfrm>
            <a:off x="7299594" y="1259673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5" name="Скругленный прямоугольник 404"/>
          <p:cNvSpPr/>
          <p:nvPr/>
        </p:nvSpPr>
        <p:spPr>
          <a:xfrm>
            <a:off x="7925077" y="1500656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6" name="Овал 405"/>
          <p:cNvSpPr/>
          <p:nvPr/>
        </p:nvSpPr>
        <p:spPr>
          <a:xfrm rot="18251501">
            <a:off x="3835508" y="5092316"/>
            <a:ext cx="508773" cy="2159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1" name="TextBox 410"/>
          <p:cNvSpPr txBox="1"/>
          <p:nvPr/>
        </p:nvSpPr>
        <p:spPr>
          <a:xfrm>
            <a:off x="1235798" y="2211796"/>
            <a:ext cx="364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b="1" dirty="0" smtClean="0"/>
              <a:t>4</a:t>
            </a:r>
          </a:p>
          <a:p>
            <a:pPr algn="ctr"/>
            <a:r>
              <a:rPr lang="ru-RU" sz="800" b="1" dirty="0" smtClean="0"/>
              <a:t>36.4</a:t>
            </a:r>
            <a:endParaRPr lang="ru-RU" sz="800" b="1" dirty="0"/>
          </a:p>
        </p:txBody>
      </p:sp>
      <p:cxnSp>
        <p:nvCxnSpPr>
          <p:cNvPr id="413" name="Прямая соединительная линия 412"/>
          <p:cNvCxnSpPr>
            <a:stCxn id="411" idx="1"/>
            <a:endCxn id="411" idx="3"/>
          </p:cNvCxnSpPr>
          <p:nvPr/>
        </p:nvCxnSpPr>
        <p:spPr>
          <a:xfrm>
            <a:off x="1235798" y="2381073"/>
            <a:ext cx="3642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5" name="TextBox 414"/>
          <p:cNvSpPr txBox="1"/>
          <p:nvPr/>
        </p:nvSpPr>
        <p:spPr>
          <a:xfrm>
            <a:off x="7102466" y="3751036"/>
            <a:ext cx="364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b="1" dirty="0" smtClean="0"/>
              <a:t>1</a:t>
            </a:r>
          </a:p>
          <a:p>
            <a:pPr algn="ctr"/>
            <a:r>
              <a:rPr lang="ru-RU" sz="800" b="1" dirty="0" smtClean="0"/>
              <a:t>11.7</a:t>
            </a:r>
            <a:endParaRPr lang="ru-RU" sz="800" b="1" dirty="0"/>
          </a:p>
        </p:txBody>
      </p:sp>
      <p:cxnSp>
        <p:nvCxnSpPr>
          <p:cNvPr id="417" name="Прямая соединительная линия 416"/>
          <p:cNvCxnSpPr>
            <a:stCxn id="415" idx="1"/>
            <a:endCxn id="415" idx="3"/>
          </p:cNvCxnSpPr>
          <p:nvPr/>
        </p:nvCxnSpPr>
        <p:spPr>
          <a:xfrm>
            <a:off x="7102466" y="3920313"/>
            <a:ext cx="3642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8" name="TextBox 417"/>
          <p:cNvSpPr txBox="1"/>
          <p:nvPr/>
        </p:nvSpPr>
        <p:spPr>
          <a:xfrm>
            <a:off x="5000628" y="3643314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 smtClean="0"/>
              <a:t>Зона больничного ухода</a:t>
            </a:r>
            <a:endParaRPr lang="ru-RU" sz="600" b="1" dirty="0"/>
          </a:p>
        </p:txBody>
      </p:sp>
      <p:sp>
        <p:nvSpPr>
          <p:cNvPr id="419" name="TextBox 418"/>
          <p:cNvSpPr txBox="1"/>
          <p:nvPr/>
        </p:nvSpPr>
        <p:spPr>
          <a:xfrm>
            <a:off x="3571868" y="3643314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" b="1" dirty="0" smtClean="0"/>
              <a:t>Зона домашнего </a:t>
            </a:r>
          </a:p>
          <a:p>
            <a:r>
              <a:rPr lang="ru-RU" sz="600" b="1" dirty="0" smtClean="0"/>
              <a:t>ухода</a:t>
            </a:r>
            <a:endParaRPr lang="ru-RU" sz="600" b="1" dirty="0"/>
          </a:p>
        </p:txBody>
      </p:sp>
      <p:sp>
        <p:nvSpPr>
          <p:cNvPr id="422" name="TextBox 421"/>
          <p:cNvSpPr txBox="1"/>
          <p:nvPr/>
        </p:nvSpPr>
        <p:spPr>
          <a:xfrm>
            <a:off x="1142976" y="2500306"/>
            <a:ext cx="10198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Комната экспертов</a:t>
            </a:r>
            <a:endParaRPr lang="ru-RU" sz="800" dirty="0"/>
          </a:p>
        </p:txBody>
      </p:sp>
      <p:sp>
        <p:nvSpPr>
          <p:cNvPr id="423" name="TextBox 422"/>
          <p:cNvSpPr txBox="1"/>
          <p:nvPr/>
        </p:nvSpPr>
        <p:spPr>
          <a:xfrm>
            <a:off x="3920474" y="934578"/>
            <a:ext cx="113845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00" dirty="0" smtClean="0"/>
              <a:t>Комната участников № 1</a:t>
            </a:r>
            <a:endParaRPr lang="ru-RU" sz="700" dirty="0"/>
          </a:p>
        </p:txBody>
      </p:sp>
      <p:sp>
        <p:nvSpPr>
          <p:cNvPr id="424" name="TextBox 423"/>
          <p:cNvSpPr txBox="1"/>
          <p:nvPr/>
        </p:nvSpPr>
        <p:spPr>
          <a:xfrm>
            <a:off x="5786446" y="940293"/>
            <a:ext cx="113845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00" dirty="0" smtClean="0"/>
              <a:t>Комната участников № 2</a:t>
            </a:r>
            <a:endParaRPr lang="ru-RU" sz="700" dirty="0"/>
          </a:p>
        </p:txBody>
      </p:sp>
      <p:sp>
        <p:nvSpPr>
          <p:cNvPr id="425" name="TextBox 424"/>
          <p:cNvSpPr txBox="1"/>
          <p:nvPr/>
        </p:nvSpPr>
        <p:spPr>
          <a:xfrm>
            <a:off x="7344227" y="915038"/>
            <a:ext cx="89800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00" dirty="0" smtClean="0"/>
              <a:t>Комната статистов</a:t>
            </a:r>
            <a:endParaRPr lang="ru-RU" sz="700" dirty="0"/>
          </a:p>
        </p:txBody>
      </p:sp>
      <p:sp>
        <p:nvSpPr>
          <p:cNvPr id="426" name="TextBox 425"/>
          <p:cNvSpPr txBox="1"/>
          <p:nvPr/>
        </p:nvSpPr>
        <p:spPr>
          <a:xfrm>
            <a:off x="3487570" y="864361"/>
            <a:ext cx="364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b="1" dirty="0" smtClean="0"/>
              <a:t>5</a:t>
            </a:r>
          </a:p>
          <a:p>
            <a:pPr algn="ctr"/>
            <a:r>
              <a:rPr lang="ru-RU" sz="800" b="1" dirty="0" smtClean="0"/>
              <a:t>29.9</a:t>
            </a:r>
            <a:endParaRPr lang="ru-RU" sz="800" b="1" dirty="0"/>
          </a:p>
        </p:txBody>
      </p:sp>
      <p:cxnSp>
        <p:nvCxnSpPr>
          <p:cNvPr id="430" name="Прямая соединительная линия 429"/>
          <p:cNvCxnSpPr>
            <a:stCxn id="426" idx="1"/>
            <a:endCxn id="426" idx="3"/>
          </p:cNvCxnSpPr>
          <p:nvPr/>
        </p:nvCxnSpPr>
        <p:spPr>
          <a:xfrm>
            <a:off x="3487570" y="1033638"/>
            <a:ext cx="3642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0" name="TextBox 439"/>
          <p:cNvSpPr txBox="1"/>
          <p:nvPr/>
        </p:nvSpPr>
        <p:spPr>
          <a:xfrm>
            <a:off x="5477520" y="871043"/>
            <a:ext cx="3658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b="1" dirty="0" smtClean="0"/>
              <a:t>6</a:t>
            </a:r>
          </a:p>
          <a:p>
            <a:pPr algn="ctr"/>
            <a:r>
              <a:rPr lang="ru-RU" sz="800" b="1" dirty="0" smtClean="0"/>
              <a:t>29.9</a:t>
            </a:r>
            <a:endParaRPr lang="ru-RU" sz="800" b="1" dirty="0"/>
          </a:p>
        </p:txBody>
      </p:sp>
      <p:cxnSp>
        <p:nvCxnSpPr>
          <p:cNvPr id="449" name="Прямая соединительная линия 448"/>
          <p:cNvCxnSpPr>
            <a:stCxn id="440" idx="1"/>
            <a:endCxn id="440" idx="3"/>
          </p:cNvCxnSpPr>
          <p:nvPr/>
        </p:nvCxnSpPr>
        <p:spPr>
          <a:xfrm>
            <a:off x="5477520" y="1040320"/>
            <a:ext cx="3658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5" name="TextBox 454"/>
          <p:cNvSpPr txBox="1"/>
          <p:nvPr/>
        </p:nvSpPr>
        <p:spPr>
          <a:xfrm>
            <a:off x="7144115" y="893128"/>
            <a:ext cx="364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b="1" dirty="0" smtClean="0"/>
              <a:t>7</a:t>
            </a:r>
          </a:p>
          <a:p>
            <a:pPr algn="ctr"/>
            <a:r>
              <a:rPr lang="ru-RU" sz="800" b="1" dirty="0" smtClean="0"/>
              <a:t>20.7</a:t>
            </a:r>
            <a:endParaRPr lang="ru-RU" sz="800" b="1" dirty="0"/>
          </a:p>
        </p:txBody>
      </p:sp>
      <p:cxnSp>
        <p:nvCxnSpPr>
          <p:cNvPr id="457" name="Прямая соединительная линия 456"/>
          <p:cNvCxnSpPr>
            <a:stCxn id="455" idx="1"/>
            <a:endCxn id="455" idx="3"/>
          </p:cNvCxnSpPr>
          <p:nvPr/>
        </p:nvCxnSpPr>
        <p:spPr>
          <a:xfrm>
            <a:off x="7144115" y="1062405"/>
            <a:ext cx="3642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8" name="TextBox 457"/>
          <p:cNvSpPr txBox="1"/>
          <p:nvPr/>
        </p:nvSpPr>
        <p:spPr>
          <a:xfrm>
            <a:off x="7108047" y="4105045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склад</a:t>
            </a:r>
            <a:endParaRPr lang="ru-RU" sz="800" dirty="0"/>
          </a:p>
        </p:txBody>
      </p:sp>
      <p:sp>
        <p:nvSpPr>
          <p:cNvPr id="276" name="Прямоугольник 275"/>
          <p:cNvSpPr/>
          <p:nvPr/>
        </p:nvSpPr>
        <p:spPr>
          <a:xfrm>
            <a:off x="6021490" y="578754"/>
            <a:ext cx="134686" cy="28417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8" name="Прямоугольник 277"/>
          <p:cNvSpPr/>
          <p:nvPr/>
        </p:nvSpPr>
        <p:spPr>
          <a:xfrm>
            <a:off x="4186266" y="712256"/>
            <a:ext cx="567544" cy="457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81" name="Прямая соединительная линия 280"/>
          <p:cNvCxnSpPr/>
          <p:nvPr/>
        </p:nvCxnSpPr>
        <p:spPr>
          <a:xfrm>
            <a:off x="4194461" y="862666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3" name="Прямоугольник 282"/>
          <p:cNvSpPr/>
          <p:nvPr/>
        </p:nvSpPr>
        <p:spPr>
          <a:xfrm flipH="1">
            <a:off x="4520991" y="712256"/>
            <a:ext cx="45719" cy="482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5" name="Прямоугольник 284"/>
          <p:cNvSpPr/>
          <p:nvPr/>
        </p:nvSpPr>
        <p:spPr>
          <a:xfrm>
            <a:off x="5455548" y="704533"/>
            <a:ext cx="567544" cy="457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87" name="Прямая соединительная линия 286"/>
          <p:cNvCxnSpPr/>
          <p:nvPr/>
        </p:nvCxnSpPr>
        <p:spPr>
          <a:xfrm>
            <a:off x="2365096" y="878466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Прямая соединительная линия 300"/>
          <p:cNvCxnSpPr/>
          <p:nvPr/>
        </p:nvCxnSpPr>
        <p:spPr>
          <a:xfrm>
            <a:off x="5461242" y="853403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Прямая соединительная линия 311"/>
          <p:cNvCxnSpPr/>
          <p:nvPr/>
        </p:nvCxnSpPr>
        <p:spPr>
          <a:xfrm>
            <a:off x="5472649" y="601065"/>
            <a:ext cx="55615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4" name="Прямоугольник 313"/>
          <p:cNvSpPr/>
          <p:nvPr/>
        </p:nvSpPr>
        <p:spPr>
          <a:xfrm flipH="1">
            <a:off x="5776446" y="718490"/>
            <a:ext cx="45719" cy="482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6" name="Прямоугольник 315"/>
          <p:cNvSpPr/>
          <p:nvPr/>
        </p:nvSpPr>
        <p:spPr>
          <a:xfrm>
            <a:off x="6175166" y="714356"/>
            <a:ext cx="567544" cy="457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8" name="Прямоугольник 317"/>
          <p:cNvSpPr/>
          <p:nvPr/>
        </p:nvSpPr>
        <p:spPr>
          <a:xfrm flipH="1">
            <a:off x="6498310" y="704721"/>
            <a:ext cx="45719" cy="482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0" name="Прямоугольник 319"/>
          <p:cNvSpPr/>
          <p:nvPr/>
        </p:nvSpPr>
        <p:spPr>
          <a:xfrm>
            <a:off x="7396938" y="714356"/>
            <a:ext cx="567544" cy="457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1" name="Прямоугольник 320"/>
          <p:cNvSpPr/>
          <p:nvPr/>
        </p:nvSpPr>
        <p:spPr>
          <a:xfrm flipH="1">
            <a:off x="7793229" y="711875"/>
            <a:ext cx="45719" cy="482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3" name="Крест 168"/>
          <p:cNvSpPr/>
          <p:nvPr/>
        </p:nvSpPr>
        <p:spPr>
          <a:xfrm>
            <a:off x="7525972" y="2994262"/>
            <a:ext cx="1063009" cy="3308957"/>
          </a:xfrm>
          <a:custGeom>
            <a:avLst/>
            <a:gdLst>
              <a:gd name="connsiteX0" fmla="*/ 0 w 914400"/>
              <a:gd name="connsiteY0" fmla="*/ 228600 h 914400"/>
              <a:gd name="connsiteX1" fmla="*/ 228600 w 914400"/>
              <a:gd name="connsiteY1" fmla="*/ 228600 h 914400"/>
              <a:gd name="connsiteX2" fmla="*/ 228600 w 914400"/>
              <a:gd name="connsiteY2" fmla="*/ 0 h 914400"/>
              <a:gd name="connsiteX3" fmla="*/ 685800 w 914400"/>
              <a:gd name="connsiteY3" fmla="*/ 0 h 914400"/>
              <a:gd name="connsiteX4" fmla="*/ 685800 w 914400"/>
              <a:gd name="connsiteY4" fmla="*/ 228600 h 914400"/>
              <a:gd name="connsiteX5" fmla="*/ 914400 w 914400"/>
              <a:gd name="connsiteY5" fmla="*/ 228600 h 914400"/>
              <a:gd name="connsiteX6" fmla="*/ 914400 w 914400"/>
              <a:gd name="connsiteY6" fmla="*/ 685800 h 914400"/>
              <a:gd name="connsiteX7" fmla="*/ 685800 w 914400"/>
              <a:gd name="connsiteY7" fmla="*/ 685800 h 914400"/>
              <a:gd name="connsiteX8" fmla="*/ 685800 w 914400"/>
              <a:gd name="connsiteY8" fmla="*/ 914400 h 914400"/>
              <a:gd name="connsiteX9" fmla="*/ 228600 w 914400"/>
              <a:gd name="connsiteY9" fmla="*/ 914400 h 914400"/>
              <a:gd name="connsiteX10" fmla="*/ 228600 w 914400"/>
              <a:gd name="connsiteY10" fmla="*/ 685800 h 914400"/>
              <a:gd name="connsiteX11" fmla="*/ 0 w 914400"/>
              <a:gd name="connsiteY11" fmla="*/ 685800 h 914400"/>
              <a:gd name="connsiteX12" fmla="*/ 0 w 914400"/>
              <a:gd name="connsiteY12" fmla="*/ 228600 h 914400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838651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0 w 914400"/>
              <a:gd name="connsiteY11" fmla="*/ 1524451 h 1753051"/>
              <a:gd name="connsiteX12" fmla="*/ 0 w 914400"/>
              <a:gd name="connsiteY12" fmla="*/ 1067251 h 1753051"/>
              <a:gd name="connsiteX0" fmla="*/ 0 w 914400"/>
              <a:gd name="connsiteY0" fmla="*/ 1067251 h 1753051"/>
              <a:gd name="connsiteX1" fmla="*/ 228600 w 914400"/>
              <a:gd name="connsiteY1" fmla="*/ 1067251 h 1753051"/>
              <a:gd name="connsiteX2" fmla="*/ 215073 w 914400"/>
              <a:gd name="connsiteY2" fmla="*/ 0 h 1753051"/>
              <a:gd name="connsiteX3" fmla="*/ 685800 w 914400"/>
              <a:gd name="connsiteY3" fmla="*/ 0 h 1753051"/>
              <a:gd name="connsiteX4" fmla="*/ 685800 w 914400"/>
              <a:gd name="connsiteY4" fmla="*/ 1067251 h 1753051"/>
              <a:gd name="connsiteX5" fmla="*/ 914400 w 914400"/>
              <a:gd name="connsiteY5" fmla="*/ 1067251 h 1753051"/>
              <a:gd name="connsiteX6" fmla="*/ 914400 w 914400"/>
              <a:gd name="connsiteY6" fmla="*/ 1524451 h 1753051"/>
              <a:gd name="connsiteX7" fmla="*/ 685800 w 914400"/>
              <a:gd name="connsiteY7" fmla="*/ 1524451 h 1753051"/>
              <a:gd name="connsiteX8" fmla="*/ 685800 w 914400"/>
              <a:gd name="connsiteY8" fmla="*/ 1753051 h 1753051"/>
              <a:gd name="connsiteX9" fmla="*/ 228600 w 914400"/>
              <a:gd name="connsiteY9" fmla="*/ 1753051 h 1753051"/>
              <a:gd name="connsiteX10" fmla="*/ 228600 w 914400"/>
              <a:gd name="connsiteY10" fmla="*/ 1524451 h 1753051"/>
              <a:gd name="connsiteX11" fmla="*/ 392272 w 914400"/>
              <a:gd name="connsiteY11" fmla="*/ 1527156 h 1753051"/>
              <a:gd name="connsiteX12" fmla="*/ 0 w 914400"/>
              <a:gd name="connsiteY12" fmla="*/ 1067251 h 1753051"/>
              <a:gd name="connsiteX0" fmla="*/ 179904 w 699327"/>
              <a:gd name="connsiteY0" fmla="*/ 1069956 h 1753051"/>
              <a:gd name="connsiteX1" fmla="*/ 13527 w 699327"/>
              <a:gd name="connsiteY1" fmla="*/ 1067251 h 1753051"/>
              <a:gd name="connsiteX2" fmla="*/ 0 w 699327"/>
              <a:gd name="connsiteY2" fmla="*/ 0 h 1753051"/>
              <a:gd name="connsiteX3" fmla="*/ 470727 w 699327"/>
              <a:gd name="connsiteY3" fmla="*/ 0 h 1753051"/>
              <a:gd name="connsiteX4" fmla="*/ 470727 w 699327"/>
              <a:gd name="connsiteY4" fmla="*/ 1067251 h 1753051"/>
              <a:gd name="connsiteX5" fmla="*/ 699327 w 699327"/>
              <a:gd name="connsiteY5" fmla="*/ 1067251 h 1753051"/>
              <a:gd name="connsiteX6" fmla="*/ 699327 w 699327"/>
              <a:gd name="connsiteY6" fmla="*/ 1524451 h 1753051"/>
              <a:gd name="connsiteX7" fmla="*/ 470727 w 699327"/>
              <a:gd name="connsiteY7" fmla="*/ 1524451 h 1753051"/>
              <a:gd name="connsiteX8" fmla="*/ 470727 w 699327"/>
              <a:gd name="connsiteY8" fmla="*/ 1753051 h 1753051"/>
              <a:gd name="connsiteX9" fmla="*/ 13527 w 699327"/>
              <a:gd name="connsiteY9" fmla="*/ 1753051 h 1753051"/>
              <a:gd name="connsiteX10" fmla="*/ 13527 w 699327"/>
              <a:gd name="connsiteY10" fmla="*/ 1524451 h 1753051"/>
              <a:gd name="connsiteX11" fmla="*/ 177199 w 699327"/>
              <a:gd name="connsiteY11" fmla="*/ 1527156 h 1753051"/>
              <a:gd name="connsiteX12" fmla="*/ 179904 w 699327"/>
              <a:gd name="connsiteY12" fmla="*/ 1069956 h 1753051"/>
              <a:gd name="connsiteX0" fmla="*/ 179904 w 699327"/>
              <a:gd name="connsiteY0" fmla="*/ 1069956 h 1753051"/>
              <a:gd name="connsiteX1" fmla="*/ 13527 w 699327"/>
              <a:gd name="connsiteY1" fmla="*/ 1067251 h 1753051"/>
              <a:gd name="connsiteX2" fmla="*/ 0 w 699327"/>
              <a:gd name="connsiteY2" fmla="*/ 0 h 1753051"/>
              <a:gd name="connsiteX3" fmla="*/ 470727 w 699327"/>
              <a:gd name="connsiteY3" fmla="*/ 0 h 1753051"/>
              <a:gd name="connsiteX4" fmla="*/ 470727 w 699327"/>
              <a:gd name="connsiteY4" fmla="*/ 1067251 h 1753051"/>
              <a:gd name="connsiteX5" fmla="*/ 699327 w 699327"/>
              <a:gd name="connsiteY5" fmla="*/ 1067251 h 1753051"/>
              <a:gd name="connsiteX6" fmla="*/ 347635 w 699327"/>
              <a:gd name="connsiteY6" fmla="*/ 1529862 h 1753051"/>
              <a:gd name="connsiteX7" fmla="*/ 470727 w 699327"/>
              <a:gd name="connsiteY7" fmla="*/ 1524451 h 1753051"/>
              <a:gd name="connsiteX8" fmla="*/ 470727 w 699327"/>
              <a:gd name="connsiteY8" fmla="*/ 1753051 h 1753051"/>
              <a:gd name="connsiteX9" fmla="*/ 13527 w 699327"/>
              <a:gd name="connsiteY9" fmla="*/ 1753051 h 1753051"/>
              <a:gd name="connsiteX10" fmla="*/ 13527 w 699327"/>
              <a:gd name="connsiteY10" fmla="*/ 1524451 h 1753051"/>
              <a:gd name="connsiteX11" fmla="*/ 177199 w 699327"/>
              <a:gd name="connsiteY11" fmla="*/ 1527156 h 1753051"/>
              <a:gd name="connsiteX12" fmla="*/ 179904 w 699327"/>
              <a:gd name="connsiteY12" fmla="*/ 1069956 h 1753051"/>
              <a:gd name="connsiteX0" fmla="*/ 179904 w 470727"/>
              <a:gd name="connsiteY0" fmla="*/ 1069956 h 1753051"/>
              <a:gd name="connsiteX1" fmla="*/ 13527 w 470727"/>
              <a:gd name="connsiteY1" fmla="*/ 1067251 h 1753051"/>
              <a:gd name="connsiteX2" fmla="*/ 0 w 470727"/>
              <a:gd name="connsiteY2" fmla="*/ 0 h 1753051"/>
              <a:gd name="connsiteX3" fmla="*/ 470727 w 470727"/>
              <a:gd name="connsiteY3" fmla="*/ 0 h 1753051"/>
              <a:gd name="connsiteX4" fmla="*/ 470727 w 470727"/>
              <a:gd name="connsiteY4" fmla="*/ 1067251 h 1753051"/>
              <a:gd name="connsiteX5" fmla="*/ 347635 w 470727"/>
              <a:gd name="connsiteY5" fmla="*/ 1067251 h 1753051"/>
              <a:gd name="connsiteX6" fmla="*/ 347635 w 470727"/>
              <a:gd name="connsiteY6" fmla="*/ 1529862 h 1753051"/>
              <a:gd name="connsiteX7" fmla="*/ 470727 w 470727"/>
              <a:gd name="connsiteY7" fmla="*/ 1524451 h 1753051"/>
              <a:gd name="connsiteX8" fmla="*/ 470727 w 470727"/>
              <a:gd name="connsiteY8" fmla="*/ 1753051 h 1753051"/>
              <a:gd name="connsiteX9" fmla="*/ 13527 w 470727"/>
              <a:gd name="connsiteY9" fmla="*/ 1753051 h 1753051"/>
              <a:gd name="connsiteX10" fmla="*/ 13527 w 470727"/>
              <a:gd name="connsiteY10" fmla="*/ 1524451 h 1753051"/>
              <a:gd name="connsiteX11" fmla="*/ 177199 w 470727"/>
              <a:gd name="connsiteY11" fmla="*/ 1527156 h 1753051"/>
              <a:gd name="connsiteX12" fmla="*/ 179904 w 470727"/>
              <a:gd name="connsiteY12" fmla="*/ 1069956 h 1753051"/>
              <a:gd name="connsiteX0" fmla="*/ 185315 w 470727"/>
              <a:gd name="connsiteY0" fmla="*/ 163672 h 1753051"/>
              <a:gd name="connsiteX1" fmla="*/ 13527 w 470727"/>
              <a:gd name="connsiteY1" fmla="*/ 1067251 h 1753051"/>
              <a:gd name="connsiteX2" fmla="*/ 0 w 470727"/>
              <a:gd name="connsiteY2" fmla="*/ 0 h 1753051"/>
              <a:gd name="connsiteX3" fmla="*/ 470727 w 470727"/>
              <a:gd name="connsiteY3" fmla="*/ 0 h 1753051"/>
              <a:gd name="connsiteX4" fmla="*/ 470727 w 470727"/>
              <a:gd name="connsiteY4" fmla="*/ 1067251 h 1753051"/>
              <a:gd name="connsiteX5" fmla="*/ 347635 w 470727"/>
              <a:gd name="connsiteY5" fmla="*/ 1067251 h 1753051"/>
              <a:gd name="connsiteX6" fmla="*/ 347635 w 470727"/>
              <a:gd name="connsiteY6" fmla="*/ 1529862 h 1753051"/>
              <a:gd name="connsiteX7" fmla="*/ 470727 w 470727"/>
              <a:gd name="connsiteY7" fmla="*/ 1524451 h 1753051"/>
              <a:gd name="connsiteX8" fmla="*/ 470727 w 470727"/>
              <a:gd name="connsiteY8" fmla="*/ 1753051 h 1753051"/>
              <a:gd name="connsiteX9" fmla="*/ 13527 w 470727"/>
              <a:gd name="connsiteY9" fmla="*/ 1753051 h 1753051"/>
              <a:gd name="connsiteX10" fmla="*/ 13527 w 470727"/>
              <a:gd name="connsiteY10" fmla="*/ 1524451 h 1753051"/>
              <a:gd name="connsiteX11" fmla="*/ 177199 w 470727"/>
              <a:gd name="connsiteY11" fmla="*/ 1527156 h 1753051"/>
              <a:gd name="connsiteX12" fmla="*/ 185315 w 470727"/>
              <a:gd name="connsiteY12" fmla="*/ 163672 h 1753051"/>
              <a:gd name="connsiteX0" fmla="*/ 188020 w 473432"/>
              <a:gd name="connsiteY0" fmla="*/ 163672 h 1753051"/>
              <a:gd name="connsiteX1" fmla="*/ 0 w 473432"/>
              <a:gd name="connsiteY1" fmla="*/ 174494 h 1753051"/>
              <a:gd name="connsiteX2" fmla="*/ 2705 w 473432"/>
              <a:gd name="connsiteY2" fmla="*/ 0 h 1753051"/>
              <a:gd name="connsiteX3" fmla="*/ 473432 w 473432"/>
              <a:gd name="connsiteY3" fmla="*/ 0 h 1753051"/>
              <a:gd name="connsiteX4" fmla="*/ 473432 w 473432"/>
              <a:gd name="connsiteY4" fmla="*/ 1067251 h 1753051"/>
              <a:gd name="connsiteX5" fmla="*/ 350340 w 473432"/>
              <a:gd name="connsiteY5" fmla="*/ 1067251 h 1753051"/>
              <a:gd name="connsiteX6" fmla="*/ 350340 w 473432"/>
              <a:gd name="connsiteY6" fmla="*/ 1529862 h 1753051"/>
              <a:gd name="connsiteX7" fmla="*/ 473432 w 473432"/>
              <a:gd name="connsiteY7" fmla="*/ 1524451 h 1753051"/>
              <a:gd name="connsiteX8" fmla="*/ 473432 w 473432"/>
              <a:gd name="connsiteY8" fmla="*/ 1753051 h 1753051"/>
              <a:gd name="connsiteX9" fmla="*/ 16232 w 473432"/>
              <a:gd name="connsiteY9" fmla="*/ 1753051 h 1753051"/>
              <a:gd name="connsiteX10" fmla="*/ 16232 w 473432"/>
              <a:gd name="connsiteY10" fmla="*/ 1524451 h 1753051"/>
              <a:gd name="connsiteX11" fmla="*/ 179904 w 473432"/>
              <a:gd name="connsiteY11" fmla="*/ 1527156 h 1753051"/>
              <a:gd name="connsiteX12" fmla="*/ 188020 w 473432"/>
              <a:gd name="connsiteY12" fmla="*/ 163672 h 1753051"/>
              <a:gd name="connsiteX0" fmla="*/ 185576 w 470988"/>
              <a:gd name="connsiteY0" fmla="*/ 163672 h 1753051"/>
              <a:gd name="connsiteX1" fmla="*/ 261 w 470988"/>
              <a:gd name="connsiteY1" fmla="*/ 158262 h 1753051"/>
              <a:gd name="connsiteX2" fmla="*/ 261 w 470988"/>
              <a:gd name="connsiteY2" fmla="*/ 0 h 1753051"/>
              <a:gd name="connsiteX3" fmla="*/ 470988 w 470988"/>
              <a:gd name="connsiteY3" fmla="*/ 0 h 1753051"/>
              <a:gd name="connsiteX4" fmla="*/ 470988 w 470988"/>
              <a:gd name="connsiteY4" fmla="*/ 1067251 h 1753051"/>
              <a:gd name="connsiteX5" fmla="*/ 347896 w 470988"/>
              <a:gd name="connsiteY5" fmla="*/ 1067251 h 1753051"/>
              <a:gd name="connsiteX6" fmla="*/ 347896 w 470988"/>
              <a:gd name="connsiteY6" fmla="*/ 1529862 h 1753051"/>
              <a:gd name="connsiteX7" fmla="*/ 470988 w 470988"/>
              <a:gd name="connsiteY7" fmla="*/ 1524451 h 1753051"/>
              <a:gd name="connsiteX8" fmla="*/ 470988 w 470988"/>
              <a:gd name="connsiteY8" fmla="*/ 1753051 h 1753051"/>
              <a:gd name="connsiteX9" fmla="*/ 13788 w 470988"/>
              <a:gd name="connsiteY9" fmla="*/ 1753051 h 1753051"/>
              <a:gd name="connsiteX10" fmla="*/ 13788 w 470988"/>
              <a:gd name="connsiteY10" fmla="*/ 1524451 h 1753051"/>
              <a:gd name="connsiteX11" fmla="*/ 177460 w 470988"/>
              <a:gd name="connsiteY11" fmla="*/ 1527156 h 1753051"/>
              <a:gd name="connsiteX12" fmla="*/ 185576 w 470988"/>
              <a:gd name="connsiteY12" fmla="*/ 163672 h 1753051"/>
              <a:gd name="connsiteX0" fmla="*/ 185576 w 470988"/>
              <a:gd name="connsiteY0" fmla="*/ 163672 h 1753051"/>
              <a:gd name="connsiteX1" fmla="*/ 261 w 470988"/>
              <a:gd name="connsiteY1" fmla="*/ 158262 h 1753051"/>
              <a:gd name="connsiteX2" fmla="*/ 261 w 470988"/>
              <a:gd name="connsiteY2" fmla="*/ 0 h 1753051"/>
              <a:gd name="connsiteX3" fmla="*/ 470988 w 470988"/>
              <a:gd name="connsiteY3" fmla="*/ 0 h 1753051"/>
              <a:gd name="connsiteX4" fmla="*/ 470988 w 470988"/>
              <a:gd name="connsiteY4" fmla="*/ 1067251 h 1753051"/>
              <a:gd name="connsiteX5" fmla="*/ 342486 w 470988"/>
              <a:gd name="connsiteY5" fmla="*/ 158262 h 1753051"/>
              <a:gd name="connsiteX6" fmla="*/ 347896 w 470988"/>
              <a:gd name="connsiteY6" fmla="*/ 1529862 h 1753051"/>
              <a:gd name="connsiteX7" fmla="*/ 470988 w 470988"/>
              <a:gd name="connsiteY7" fmla="*/ 1524451 h 1753051"/>
              <a:gd name="connsiteX8" fmla="*/ 470988 w 470988"/>
              <a:gd name="connsiteY8" fmla="*/ 1753051 h 1753051"/>
              <a:gd name="connsiteX9" fmla="*/ 13788 w 470988"/>
              <a:gd name="connsiteY9" fmla="*/ 1753051 h 1753051"/>
              <a:gd name="connsiteX10" fmla="*/ 13788 w 470988"/>
              <a:gd name="connsiteY10" fmla="*/ 1524451 h 1753051"/>
              <a:gd name="connsiteX11" fmla="*/ 177460 w 470988"/>
              <a:gd name="connsiteY11" fmla="*/ 1527156 h 1753051"/>
              <a:gd name="connsiteX12" fmla="*/ 185576 w 470988"/>
              <a:gd name="connsiteY12" fmla="*/ 163672 h 1753051"/>
              <a:gd name="connsiteX0" fmla="*/ 185576 w 473693"/>
              <a:gd name="connsiteY0" fmla="*/ 163672 h 1753051"/>
              <a:gd name="connsiteX1" fmla="*/ 261 w 473693"/>
              <a:gd name="connsiteY1" fmla="*/ 158262 h 1753051"/>
              <a:gd name="connsiteX2" fmla="*/ 261 w 473693"/>
              <a:gd name="connsiteY2" fmla="*/ 0 h 1753051"/>
              <a:gd name="connsiteX3" fmla="*/ 470988 w 473693"/>
              <a:gd name="connsiteY3" fmla="*/ 0 h 1753051"/>
              <a:gd name="connsiteX4" fmla="*/ 473693 w 473693"/>
              <a:gd name="connsiteY4" fmla="*/ 163673 h 1753051"/>
              <a:gd name="connsiteX5" fmla="*/ 342486 w 473693"/>
              <a:gd name="connsiteY5" fmla="*/ 158262 h 1753051"/>
              <a:gd name="connsiteX6" fmla="*/ 347896 w 473693"/>
              <a:gd name="connsiteY6" fmla="*/ 1529862 h 1753051"/>
              <a:gd name="connsiteX7" fmla="*/ 470988 w 473693"/>
              <a:gd name="connsiteY7" fmla="*/ 1524451 h 1753051"/>
              <a:gd name="connsiteX8" fmla="*/ 470988 w 473693"/>
              <a:gd name="connsiteY8" fmla="*/ 1753051 h 1753051"/>
              <a:gd name="connsiteX9" fmla="*/ 13788 w 473693"/>
              <a:gd name="connsiteY9" fmla="*/ 1753051 h 1753051"/>
              <a:gd name="connsiteX10" fmla="*/ 13788 w 473693"/>
              <a:gd name="connsiteY10" fmla="*/ 1524451 h 1753051"/>
              <a:gd name="connsiteX11" fmla="*/ 177460 w 473693"/>
              <a:gd name="connsiteY11" fmla="*/ 1527156 h 1753051"/>
              <a:gd name="connsiteX12" fmla="*/ 185576 w 473693"/>
              <a:gd name="connsiteY12" fmla="*/ 163672 h 1753051"/>
              <a:gd name="connsiteX0" fmla="*/ 185576 w 476398"/>
              <a:gd name="connsiteY0" fmla="*/ 163672 h 1753051"/>
              <a:gd name="connsiteX1" fmla="*/ 261 w 476398"/>
              <a:gd name="connsiteY1" fmla="*/ 158262 h 1753051"/>
              <a:gd name="connsiteX2" fmla="*/ 261 w 476398"/>
              <a:gd name="connsiteY2" fmla="*/ 0 h 1753051"/>
              <a:gd name="connsiteX3" fmla="*/ 470988 w 476398"/>
              <a:gd name="connsiteY3" fmla="*/ 0 h 1753051"/>
              <a:gd name="connsiteX4" fmla="*/ 476398 w 476398"/>
              <a:gd name="connsiteY4" fmla="*/ 163673 h 1753051"/>
              <a:gd name="connsiteX5" fmla="*/ 342486 w 476398"/>
              <a:gd name="connsiteY5" fmla="*/ 158262 h 1753051"/>
              <a:gd name="connsiteX6" fmla="*/ 347896 w 476398"/>
              <a:gd name="connsiteY6" fmla="*/ 1529862 h 1753051"/>
              <a:gd name="connsiteX7" fmla="*/ 470988 w 476398"/>
              <a:gd name="connsiteY7" fmla="*/ 1524451 h 1753051"/>
              <a:gd name="connsiteX8" fmla="*/ 470988 w 476398"/>
              <a:gd name="connsiteY8" fmla="*/ 1753051 h 1753051"/>
              <a:gd name="connsiteX9" fmla="*/ 13788 w 476398"/>
              <a:gd name="connsiteY9" fmla="*/ 1753051 h 1753051"/>
              <a:gd name="connsiteX10" fmla="*/ 13788 w 476398"/>
              <a:gd name="connsiteY10" fmla="*/ 1524451 h 1753051"/>
              <a:gd name="connsiteX11" fmla="*/ 177460 w 476398"/>
              <a:gd name="connsiteY11" fmla="*/ 1527156 h 1753051"/>
              <a:gd name="connsiteX12" fmla="*/ 185576 w 476398"/>
              <a:gd name="connsiteY12" fmla="*/ 163672 h 1753051"/>
              <a:gd name="connsiteX0" fmla="*/ 185576 w 471066"/>
              <a:gd name="connsiteY0" fmla="*/ 163672 h 1753051"/>
              <a:gd name="connsiteX1" fmla="*/ 261 w 471066"/>
              <a:gd name="connsiteY1" fmla="*/ 158262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42486 w 471066"/>
              <a:gd name="connsiteY5" fmla="*/ 158262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85576 w 471066"/>
              <a:gd name="connsiteY12" fmla="*/ 163672 h 1753051"/>
              <a:gd name="connsiteX0" fmla="*/ 190036 w 471066"/>
              <a:gd name="connsiteY0" fmla="*/ 73193 h 1753051"/>
              <a:gd name="connsiteX1" fmla="*/ 261 w 471066"/>
              <a:gd name="connsiteY1" fmla="*/ 158262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42486 w 471066"/>
              <a:gd name="connsiteY5" fmla="*/ 158262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90036 w 471066"/>
              <a:gd name="connsiteY12" fmla="*/ 73193 h 1753051"/>
              <a:gd name="connsiteX0" fmla="*/ 190036 w 471066"/>
              <a:gd name="connsiteY0" fmla="*/ 73193 h 1753051"/>
              <a:gd name="connsiteX1" fmla="*/ 261 w 471066"/>
              <a:gd name="connsiteY1" fmla="*/ 74743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42486 w 471066"/>
              <a:gd name="connsiteY5" fmla="*/ 158262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90036 w 471066"/>
              <a:gd name="connsiteY12" fmla="*/ 73193 h 1753051"/>
              <a:gd name="connsiteX0" fmla="*/ 190036 w 471066"/>
              <a:gd name="connsiteY0" fmla="*/ 73193 h 1753051"/>
              <a:gd name="connsiteX1" fmla="*/ 261 w 471066"/>
              <a:gd name="connsiteY1" fmla="*/ 74743 h 1753051"/>
              <a:gd name="connsiteX2" fmla="*/ 261 w 471066"/>
              <a:gd name="connsiteY2" fmla="*/ 0 h 1753051"/>
              <a:gd name="connsiteX3" fmla="*/ 470988 w 471066"/>
              <a:gd name="connsiteY3" fmla="*/ 0 h 1753051"/>
              <a:gd name="connsiteX4" fmla="*/ 465577 w 471066"/>
              <a:gd name="connsiteY4" fmla="*/ 160967 h 1753051"/>
              <a:gd name="connsiteX5" fmla="*/ 333565 w 471066"/>
              <a:gd name="connsiteY5" fmla="*/ 74743 h 1753051"/>
              <a:gd name="connsiteX6" fmla="*/ 347896 w 471066"/>
              <a:gd name="connsiteY6" fmla="*/ 1529862 h 1753051"/>
              <a:gd name="connsiteX7" fmla="*/ 470988 w 471066"/>
              <a:gd name="connsiteY7" fmla="*/ 1524451 h 1753051"/>
              <a:gd name="connsiteX8" fmla="*/ 470988 w 471066"/>
              <a:gd name="connsiteY8" fmla="*/ 1753051 h 1753051"/>
              <a:gd name="connsiteX9" fmla="*/ 13788 w 471066"/>
              <a:gd name="connsiteY9" fmla="*/ 1753051 h 1753051"/>
              <a:gd name="connsiteX10" fmla="*/ 13788 w 471066"/>
              <a:gd name="connsiteY10" fmla="*/ 1524451 h 1753051"/>
              <a:gd name="connsiteX11" fmla="*/ 177460 w 471066"/>
              <a:gd name="connsiteY11" fmla="*/ 1527156 h 1753051"/>
              <a:gd name="connsiteX12" fmla="*/ 190036 w 471066"/>
              <a:gd name="connsiteY12" fmla="*/ 73193 h 1753051"/>
              <a:gd name="connsiteX0" fmla="*/ 190036 w 474498"/>
              <a:gd name="connsiteY0" fmla="*/ 73193 h 1753051"/>
              <a:gd name="connsiteX1" fmla="*/ 261 w 474498"/>
              <a:gd name="connsiteY1" fmla="*/ 74743 h 1753051"/>
              <a:gd name="connsiteX2" fmla="*/ 261 w 474498"/>
              <a:gd name="connsiteY2" fmla="*/ 0 h 1753051"/>
              <a:gd name="connsiteX3" fmla="*/ 470988 w 474498"/>
              <a:gd name="connsiteY3" fmla="*/ 0 h 1753051"/>
              <a:gd name="connsiteX4" fmla="*/ 474498 w 474498"/>
              <a:gd name="connsiteY4" fmla="*/ 77448 h 1753051"/>
              <a:gd name="connsiteX5" fmla="*/ 333565 w 474498"/>
              <a:gd name="connsiteY5" fmla="*/ 74743 h 1753051"/>
              <a:gd name="connsiteX6" fmla="*/ 347896 w 474498"/>
              <a:gd name="connsiteY6" fmla="*/ 1529862 h 1753051"/>
              <a:gd name="connsiteX7" fmla="*/ 470988 w 474498"/>
              <a:gd name="connsiteY7" fmla="*/ 1524451 h 1753051"/>
              <a:gd name="connsiteX8" fmla="*/ 470988 w 474498"/>
              <a:gd name="connsiteY8" fmla="*/ 1753051 h 1753051"/>
              <a:gd name="connsiteX9" fmla="*/ 13788 w 474498"/>
              <a:gd name="connsiteY9" fmla="*/ 1753051 h 1753051"/>
              <a:gd name="connsiteX10" fmla="*/ 13788 w 474498"/>
              <a:gd name="connsiteY10" fmla="*/ 1524451 h 1753051"/>
              <a:gd name="connsiteX11" fmla="*/ 177460 w 474498"/>
              <a:gd name="connsiteY11" fmla="*/ 1527156 h 1753051"/>
              <a:gd name="connsiteX12" fmla="*/ 190036 w 474498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33565 w 475633"/>
              <a:gd name="connsiteY5" fmla="*/ 74743 h 1753051"/>
              <a:gd name="connsiteX6" fmla="*/ 347896 w 475633"/>
              <a:gd name="connsiteY6" fmla="*/ 152986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449"/>
              <a:gd name="connsiteY0" fmla="*/ 73193 h 1753051"/>
              <a:gd name="connsiteX1" fmla="*/ 261 w 475449"/>
              <a:gd name="connsiteY1" fmla="*/ 74743 h 1753051"/>
              <a:gd name="connsiteX2" fmla="*/ 261 w 475449"/>
              <a:gd name="connsiteY2" fmla="*/ 0 h 1753051"/>
              <a:gd name="connsiteX3" fmla="*/ 475449 w 475449"/>
              <a:gd name="connsiteY3" fmla="*/ 0 h 1753051"/>
              <a:gd name="connsiteX4" fmla="*/ 474498 w 475449"/>
              <a:gd name="connsiteY4" fmla="*/ 77448 h 1753051"/>
              <a:gd name="connsiteX5" fmla="*/ 333565 w 475449"/>
              <a:gd name="connsiteY5" fmla="*/ 74743 h 1753051"/>
              <a:gd name="connsiteX6" fmla="*/ 347896 w 475449"/>
              <a:gd name="connsiteY6" fmla="*/ 1529862 h 1753051"/>
              <a:gd name="connsiteX7" fmla="*/ 470988 w 475449"/>
              <a:gd name="connsiteY7" fmla="*/ 1524451 h 1753051"/>
              <a:gd name="connsiteX8" fmla="*/ 470988 w 475449"/>
              <a:gd name="connsiteY8" fmla="*/ 1753051 h 1753051"/>
              <a:gd name="connsiteX9" fmla="*/ 13788 w 475449"/>
              <a:gd name="connsiteY9" fmla="*/ 1753051 h 1753051"/>
              <a:gd name="connsiteX10" fmla="*/ 13788 w 475449"/>
              <a:gd name="connsiteY10" fmla="*/ 1524451 h 1753051"/>
              <a:gd name="connsiteX11" fmla="*/ 177460 w 475449"/>
              <a:gd name="connsiteY11" fmla="*/ 1527156 h 1753051"/>
              <a:gd name="connsiteX12" fmla="*/ 190036 w 475449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33565 w 475633"/>
              <a:gd name="connsiteY5" fmla="*/ 74743 h 1753051"/>
              <a:gd name="connsiteX6" fmla="*/ 347896 w 475633"/>
              <a:gd name="connsiteY6" fmla="*/ 152986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47896 w 475633"/>
              <a:gd name="connsiteY6" fmla="*/ 152986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12212 w 475633"/>
              <a:gd name="connsiteY6" fmla="*/ 152754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13788 w 475633"/>
              <a:gd name="connsiteY10" fmla="*/ 152445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12212 w 475633"/>
              <a:gd name="connsiteY6" fmla="*/ 152754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2715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12212 w 475633"/>
              <a:gd name="connsiteY6" fmla="*/ 152754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858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1622 h 1753051"/>
              <a:gd name="connsiteX7" fmla="*/ 470988 w 475633"/>
              <a:gd name="connsiteY7" fmla="*/ 152445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1622 h 1753051"/>
              <a:gd name="connsiteX7" fmla="*/ 475449 w 475633"/>
              <a:gd name="connsiteY7" fmla="*/ 1568531 h 1753051"/>
              <a:gd name="connsiteX8" fmla="*/ 470988 w 475633"/>
              <a:gd name="connsiteY8" fmla="*/ 1753051 h 1753051"/>
              <a:gd name="connsiteX9" fmla="*/ 13788 w 475633"/>
              <a:gd name="connsiteY9" fmla="*/ 175305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53051"/>
              <a:gd name="connsiteX1" fmla="*/ 261 w 475633"/>
              <a:gd name="connsiteY1" fmla="*/ 74743 h 1753051"/>
              <a:gd name="connsiteX2" fmla="*/ 261 w 475633"/>
              <a:gd name="connsiteY2" fmla="*/ 0 h 1753051"/>
              <a:gd name="connsiteX3" fmla="*/ 475449 w 475633"/>
              <a:gd name="connsiteY3" fmla="*/ 0 h 1753051"/>
              <a:gd name="connsiteX4" fmla="*/ 474498 w 475633"/>
              <a:gd name="connsiteY4" fmla="*/ 77448 h 1753051"/>
              <a:gd name="connsiteX5" fmla="*/ 306803 w 475633"/>
              <a:gd name="connsiteY5" fmla="*/ 74743 h 1753051"/>
              <a:gd name="connsiteX6" fmla="*/ 307751 w 475633"/>
              <a:gd name="connsiteY6" fmla="*/ 1571622 h 1753051"/>
              <a:gd name="connsiteX7" fmla="*/ 475449 w 475633"/>
              <a:gd name="connsiteY7" fmla="*/ 1568531 h 1753051"/>
              <a:gd name="connsiteX8" fmla="*/ 470988 w 475633"/>
              <a:gd name="connsiteY8" fmla="*/ 1753051 h 1753051"/>
              <a:gd name="connsiteX9" fmla="*/ 13788 w 475633"/>
              <a:gd name="connsiteY9" fmla="*/ 1720571 h 1753051"/>
              <a:gd name="connsiteX10" fmla="*/ 4867 w 475633"/>
              <a:gd name="connsiteY10" fmla="*/ 1573171 h 1753051"/>
              <a:gd name="connsiteX11" fmla="*/ 177460 w 475633"/>
              <a:gd name="connsiteY11" fmla="*/ 1571236 h 1753051"/>
              <a:gd name="connsiteX12" fmla="*/ 190036 w 475633"/>
              <a:gd name="connsiteY12" fmla="*/ 73193 h 1753051"/>
              <a:gd name="connsiteX0" fmla="*/ 190036 w 475633"/>
              <a:gd name="connsiteY0" fmla="*/ 73193 h 1720571"/>
              <a:gd name="connsiteX1" fmla="*/ 261 w 475633"/>
              <a:gd name="connsiteY1" fmla="*/ 74743 h 1720571"/>
              <a:gd name="connsiteX2" fmla="*/ 261 w 475633"/>
              <a:gd name="connsiteY2" fmla="*/ 0 h 1720571"/>
              <a:gd name="connsiteX3" fmla="*/ 475449 w 475633"/>
              <a:gd name="connsiteY3" fmla="*/ 0 h 1720571"/>
              <a:gd name="connsiteX4" fmla="*/ 474498 w 475633"/>
              <a:gd name="connsiteY4" fmla="*/ 77448 h 1720571"/>
              <a:gd name="connsiteX5" fmla="*/ 306803 w 475633"/>
              <a:gd name="connsiteY5" fmla="*/ 74743 h 1720571"/>
              <a:gd name="connsiteX6" fmla="*/ 307751 w 475633"/>
              <a:gd name="connsiteY6" fmla="*/ 1571622 h 1720571"/>
              <a:gd name="connsiteX7" fmla="*/ 475449 w 475633"/>
              <a:gd name="connsiteY7" fmla="*/ 1568531 h 1720571"/>
              <a:gd name="connsiteX8" fmla="*/ 475448 w 475633"/>
              <a:gd name="connsiteY8" fmla="*/ 1720571 h 1720571"/>
              <a:gd name="connsiteX9" fmla="*/ 13788 w 475633"/>
              <a:gd name="connsiteY9" fmla="*/ 1720571 h 1720571"/>
              <a:gd name="connsiteX10" fmla="*/ 4867 w 475633"/>
              <a:gd name="connsiteY10" fmla="*/ 1573171 h 1720571"/>
              <a:gd name="connsiteX11" fmla="*/ 177460 w 475633"/>
              <a:gd name="connsiteY11" fmla="*/ 1571236 h 1720571"/>
              <a:gd name="connsiteX12" fmla="*/ 190036 w 475633"/>
              <a:gd name="connsiteY12" fmla="*/ 73193 h 1720571"/>
              <a:gd name="connsiteX0" fmla="*/ 190036 w 475633"/>
              <a:gd name="connsiteY0" fmla="*/ 73193 h 1725211"/>
              <a:gd name="connsiteX1" fmla="*/ 261 w 475633"/>
              <a:gd name="connsiteY1" fmla="*/ 74743 h 1725211"/>
              <a:gd name="connsiteX2" fmla="*/ 261 w 475633"/>
              <a:gd name="connsiteY2" fmla="*/ 0 h 1725211"/>
              <a:gd name="connsiteX3" fmla="*/ 475449 w 475633"/>
              <a:gd name="connsiteY3" fmla="*/ 0 h 1725211"/>
              <a:gd name="connsiteX4" fmla="*/ 474498 w 475633"/>
              <a:gd name="connsiteY4" fmla="*/ 77448 h 1725211"/>
              <a:gd name="connsiteX5" fmla="*/ 306803 w 475633"/>
              <a:gd name="connsiteY5" fmla="*/ 74743 h 1725211"/>
              <a:gd name="connsiteX6" fmla="*/ 307751 w 475633"/>
              <a:gd name="connsiteY6" fmla="*/ 1571622 h 1725211"/>
              <a:gd name="connsiteX7" fmla="*/ 475449 w 475633"/>
              <a:gd name="connsiteY7" fmla="*/ 1568531 h 1725211"/>
              <a:gd name="connsiteX8" fmla="*/ 475448 w 475633"/>
              <a:gd name="connsiteY8" fmla="*/ 1720571 h 1725211"/>
              <a:gd name="connsiteX9" fmla="*/ 4867 w 475633"/>
              <a:gd name="connsiteY9" fmla="*/ 1725211 h 1725211"/>
              <a:gd name="connsiteX10" fmla="*/ 4867 w 475633"/>
              <a:gd name="connsiteY10" fmla="*/ 1573171 h 1725211"/>
              <a:gd name="connsiteX11" fmla="*/ 177460 w 475633"/>
              <a:gd name="connsiteY11" fmla="*/ 1571236 h 1725211"/>
              <a:gd name="connsiteX12" fmla="*/ 190036 w 475633"/>
              <a:gd name="connsiteY12" fmla="*/ 73193 h 1725211"/>
              <a:gd name="connsiteX0" fmla="*/ 359128 w 644725"/>
              <a:gd name="connsiteY0" fmla="*/ 73193 h 1720571"/>
              <a:gd name="connsiteX1" fmla="*/ 169353 w 644725"/>
              <a:gd name="connsiteY1" fmla="*/ 74743 h 1720571"/>
              <a:gd name="connsiteX2" fmla="*/ 169353 w 644725"/>
              <a:gd name="connsiteY2" fmla="*/ 0 h 1720571"/>
              <a:gd name="connsiteX3" fmla="*/ 644541 w 644725"/>
              <a:gd name="connsiteY3" fmla="*/ 0 h 1720571"/>
              <a:gd name="connsiteX4" fmla="*/ 643590 w 644725"/>
              <a:gd name="connsiteY4" fmla="*/ 77448 h 1720571"/>
              <a:gd name="connsiteX5" fmla="*/ 475895 w 644725"/>
              <a:gd name="connsiteY5" fmla="*/ 74743 h 1720571"/>
              <a:gd name="connsiteX6" fmla="*/ 476843 w 644725"/>
              <a:gd name="connsiteY6" fmla="*/ 1571622 h 1720571"/>
              <a:gd name="connsiteX7" fmla="*/ 644541 w 644725"/>
              <a:gd name="connsiteY7" fmla="*/ 1568531 h 1720571"/>
              <a:gd name="connsiteX8" fmla="*/ 644540 w 644725"/>
              <a:gd name="connsiteY8" fmla="*/ 1720571 h 1720571"/>
              <a:gd name="connsiteX9" fmla="*/ 0 w 644725"/>
              <a:gd name="connsiteY9" fmla="*/ 1718251 h 1720571"/>
              <a:gd name="connsiteX10" fmla="*/ 173959 w 644725"/>
              <a:gd name="connsiteY10" fmla="*/ 1573171 h 1720571"/>
              <a:gd name="connsiteX11" fmla="*/ 346552 w 644725"/>
              <a:gd name="connsiteY11" fmla="*/ 1571236 h 1720571"/>
              <a:gd name="connsiteX12" fmla="*/ 359128 w 644725"/>
              <a:gd name="connsiteY12" fmla="*/ 73193 h 1720571"/>
              <a:gd name="connsiteX0" fmla="*/ 359128 w 644725"/>
              <a:gd name="connsiteY0" fmla="*/ 73193 h 1720571"/>
              <a:gd name="connsiteX1" fmla="*/ 169353 w 644725"/>
              <a:gd name="connsiteY1" fmla="*/ 74743 h 1720571"/>
              <a:gd name="connsiteX2" fmla="*/ 169353 w 644725"/>
              <a:gd name="connsiteY2" fmla="*/ 0 h 1720571"/>
              <a:gd name="connsiteX3" fmla="*/ 644541 w 644725"/>
              <a:gd name="connsiteY3" fmla="*/ 0 h 1720571"/>
              <a:gd name="connsiteX4" fmla="*/ 643590 w 644725"/>
              <a:gd name="connsiteY4" fmla="*/ 77448 h 1720571"/>
              <a:gd name="connsiteX5" fmla="*/ 475895 w 644725"/>
              <a:gd name="connsiteY5" fmla="*/ 74743 h 1720571"/>
              <a:gd name="connsiteX6" fmla="*/ 476843 w 644725"/>
              <a:gd name="connsiteY6" fmla="*/ 1571622 h 1720571"/>
              <a:gd name="connsiteX7" fmla="*/ 644541 w 644725"/>
              <a:gd name="connsiteY7" fmla="*/ 1568531 h 1720571"/>
              <a:gd name="connsiteX8" fmla="*/ 644540 w 644725"/>
              <a:gd name="connsiteY8" fmla="*/ 1720571 h 1720571"/>
              <a:gd name="connsiteX9" fmla="*/ 0 w 644725"/>
              <a:gd name="connsiteY9" fmla="*/ 1718251 h 1720571"/>
              <a:gd name="connsiteX10" fmla="*/ 0 w 644725"/>
              <a:gd name="connsiteY10" fmla="*/ 1570851 h 1720571"/>
              <a:gd name="connsiteX11" fmla="*/ 346552 w 644725"/>
              <a:gd name="connsiteY11" fmla="*/ 1571236 h 1720571"/>
              <a:gd name="connsiteX12" fmla="*/ 359128 w 644725"/>
              <a:gd name="connsiteY12" fmla="*/ 73193 h 172057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6853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7549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6853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4541 w 644725"/>
              <a:gd name="connsiteY7" fmla="*/ 158013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9001"/>
              <a:gd name="connsiteY0" fmla="*/ 73193 h 1718251"/>
              <a:gd name="connsiteX1" fmla="*/ 169353 w 649001"/>
              <a:gd name="connsiteY1" fmla="*/ 74743 h 1718251"/>
              <a:gd name="connsiteX2" fmla="*/ 169353 w 649001"/>
              <a:gd name="connsiteY2" fmla="*/ 0 h 1718251"/>
              <a:gd name="connsiteX3" fmla="*/ 644541 w 649001"/>
              <a:gd name="connsiteY3" fmla="*/ 0 h 1718251"/>
              <a:gd name="connsiteX4" fmla="*/ 643590 w 649001"/>
              <a:gd name="connsiteY4" fmla="*/ 77448 h 1718251"/>
              <a:gd name="connsiteX5" fmla="*/ 475895 w 649001"/>
              <a:gd name="connsiteY5" fmla="*/ 74743 h 1718251"/>
              <a:gd name="connsiteX6" fmla="*/ 476843 w 649001"/>
              <a:gd name="connsiteY6" fmla="*/ 1571622 h 1718251"/>
              <a:gd name="connsiteX7" fmla="*/ 649001 w 649001"/>
              <a:gd name="connsiteY7" fmla="*/ 1570851 h 1718251"/>
              <a:gd name="connsiteX8" fmla="*/ 640079 w 649001"/>
              <a:gd name="connsiteY8" fmla="*/ 1718251 h 1718251"/>
              <a:gd name="connsiteX9" fmla="*/ 0 w 649001"/>
              <a:gd name="connsiteY9" fmla="*/ 1718251 h 1718251"/>
              <a:gd name="connsiteX10" fmla="*/ 0 w 649001"/>
              <a:gd name="connsiteY10" fmla="*/ 1570851 h 1718251"/>
              <a:gd name="connsiteX11" fmla="*/ 346552 w 649001"/>
              <a:gd name="connsiteY11" fmla="*/ 1571236 h 1718251"/>
              <a:gd name="connsiteX12" fmla="*/ 359128 w 649001"/>
              <a:gd name="connsiteY12" fmla="*/ 73193 h 1718251"/>
              <a:gd name="connsiteX0" fmla="*/ 359128 w 653461"/>
              <a:gd name="connsiteY0" fmla="*/ 73193 h 1718251"/>
              <a:gd name="connsiteX1" fmla="*/ 169353 w 653461"/>
              <a:gd name="connsiteY1" fmla="*/ 74743 h 1718251"/>
              <a:gd name="connsiteX2" fmla="*/ 169353 w 653461"/>
              <a:gd name="connsiteY2" fmla="*/ 0 h 1718251"/>
              <a:gd name="connsiteX3" fmla="*/ 644541 w 653461"/>
              <a:gd name="connsiteY3" fmla="*/ 0 h 1718251"/>
              <a:gd name="connsiteX4" fmla="*/ 643590 w 653461"/>
              <a:gd name="connsiteY4" fmla="*/ 77448 h 1718251"/>
              <a:gd name="connsiteX5" fmla="*/ 475895 w 653461"/>
              <a:gd name="connsiteY5" fmla="*/ 74743 h 1718251"/>
              <a:gd name="connsiteX6" fmla="*/ 476843 w 653461"/>
              <a:gd name="connsiteY6" fmla="*/ 1571622 h 1718251"/>
              <a:gd name="connsiteX7" fmla="*/ 653461 w 653461"/>
              <a:gd name="connsiteY7" fmla="*/ 1577811 h 1718251"/>
              <a:gd name="connsiteX8" fmla="*/ 640079 w 653461"/>
              <a:gd name="connsiteY8" fmla="*/ 1718251 h 1718251"/>
              <a:gd name="connsiteX9" fmla="*/ 0 w 653461"/>
              <a:gd name="connsiteY9" fmla="*/ 1718251 h 1718251"/>
              <a:gd name="connsiteX10" fmla="*/ 0 w 653461"/>
              <a:gd name="connsiteY10" fmla="*/ 1570851 h 1718251"/>
              <a:gd name="connsiteX11" fmla="*/ 346552 w 653461"/>
              <a:gd name="connsiteY11" fmla="*/ 1571236 h 1718251"/>
              <a:gd name="connsiteX12" fmla="*/ 359128 w 653461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0079 w 644725"/>
              <a:gd name="connsiteY7" fmla="*/ 157781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59128 w 644725"/>
              <a:gd name="connsiteY0" fmla="*/ 73193 h 1718251"/>
              <a:gd name="connsiteX1" fmla="*/ 169353 w 644725"/>
              <a:gd name="connsiteY1" fmla="*/ 74743 h 1718251"/>
              <a:gd name="connsiteX2" fmla="*/ 169353 w 644725"/>
              <a:gd name="connsiteY2" fmla="*/ 0 h 1718251"/>
              <a:gd name="connsiteX3" fmla="*/ 644541 w 644725"/>
              <a:gd name="connsiteY3" fmla="*/ 0 h 1718251"/>
              <a:gd name="connsiteX4" fmla="*/ 643590 w 644725"/>
              <a:gd name="connsiteY4" fmla="*/ 77448 h 1718251"/>
              <a:gd name="connsiteX5" fmla="*/ 475895 w 644725"/>
              <a:gd name="connsiteY5" fmla="*/ 74743 h 1718251"/>
              <a:gd name="connsiteX6" fmla="*/ 476843 w 644725"/>
              <a:gd name="connsiteY6" fmla="*/ 1571622 h 1718251"/>
              <a:gd name="connsiteX7" fmla="*/ 640079 w 644725"/>
              <a:gd name="connsiteY7" fmla="*/ 1570851 h 1718251"/>
              <a:gd name="connsiteX8" fmla="*/ 640079 w 644725"/>
              <a:gd name="connsiteY8" fmla="*/ 1718251 h 1718251"/>
              <a:gd name="connsiteX9" fmla="*/ 0 w 644725"/>
              <a:gd name="connsiteY9" fmla="*/ 1718251 h 1718251"/>
              <a:gd name="connsiteX10" fmla="*/ 0 w 644725"/>
              <a:gd name="connsiteY10" fmla="*/ 1570851 h 1718251"/>
              <a:gd name="connsiteX11" fmla="*/ 346552 w 644725"/>
              <a:gd name="connsiteY11" fmla="*/ 1571236 h 1718251"/>
              <a:gd name="connsiteX12" fmla="*/ 359128 w 644725"/>
              <a:gd name="connsiteY12" fmla="*/ 73193 h 1718251"/>
              <a:gd name="connsiteX0" fmla="*/ 372509 w 658106"/>
              <a:gd name="connsiteY0" fmla="*/ 73193 h 1718251"/>
              <a:gd name="connsiteX1" fmla="*/ 182734 w 658106"/>
              <a:gd name="connsiteY1" fmla="*/ 74743 h 1718251"/>
              <a:gd name="connsiteX2" fmla="*/ 182734 w 658106"/>
              <a:gd name="connsiteY2" fmla="*/ 0 h 1718251"/>
              <a:gd name="connsiteX3" fmla="*/ 657922 w 658106"/>
              <a:gd name="connsiteY3" fmla="*/ 0 h 1718251"/>
              <a:gd name="connsiteX4" fmla="*/ 656971 w 658106"/>
              <a:gd name="connsiteY4" fmla="*/ 77448 h 1718251"/>
              <a:gd name="connsiteX5" fmla="*/ 489276 w 658106"/>
              <a:gd name="connsiteY5" fmla="*/ 74743 h 1718251"/>
              <a:gd name="connsiteX6" fmla="*/ 490224 w 658106"/>
              <a:gd name="connsiteY6" fmla="*/ 1571622 h 1718251"/>
              <a:gd name="connsiteX7" fmla="*/ 653460 w 658106"/>
              <a:gd name="connsiteY7" fmla="*/ 1570851 h 1718251"/>
              <a:gd name="connsiteX8" fmla="*/ 653460 w 658106"/>
              <a:gd name="connsiteY8" fmla="*/ 1718251 h 1718251"/>
              <a:gd name="connsiteX9" fmla="*/ 13381 w 658106"/>
              <a:gd name="connsiteY9" fmla="*/ 1718251 h 1718251"/>
              <a:gd name="connsiteX10" fmla="*/ 0 w 658106"/>
              <a:gd name="connsiteY10" fmla="*/ 1568531 h 1718251"/>
              <a:gd name="connsiteX11" fmla="*/ 359933 w 658106"/>
              <a:gd name="connsiteY11" fmla="*/ 1571236 h 1718251"/>
              <a:gd name="connsiteX12" fmla="*/ 372509 w 658106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57921 w 662567"/>
              <a:gd name="connsiteY7" fmla="*/ 1570851 h 1718251"/>
              <a:gd name="connsiteX8" fmla="*/ 657921 w 662567"/>
              <a:gd name="connsiteY8" fmla="*/ 1718251 h 1718251"/>
              <a:gd name="connsiteX9" fmla="*/ 0 w 662567"/>
              <a:gd name="connsiteY9" fmla="*/ 1718251 h 1718251"/>
              <a:gd name="connsiteX10" fmla="*/ 4461 w 662567"/>
              <a:gd name="connsiteY10" fmla="*/ 156853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18251"/>
              <a:gd name="connsiteX1" fmla="*/ 187195 w 662567"/>
              <a:gd name="connsiteY1" fmla="*/ 74743 h 1718251"/>
              <a:gd name="connsiteX2" fmla="*/ 187195 w 662567"/>
              <a:gd name="connsiteY2" fmla="*/ 0 h 1718251"/>
              <a:gd name="connsiteX3" fmla="*/ 662383 w 662567"/>
              <a:gd name="connsiteY3" fmla="*/ 0 h 1718251"/>
              <a:gd name="connsiteX4" fmla="*/ 661432 w 662567"/>
              <a:gd name="connsiteY4" fmla="*/ 77448 h 1718251"/>
              <a:gd name="connsiteX5" fmla="*/ 493737 w 662567"/>
              <a:gd name="connsiteY5" fmla="*/ 74743 h 1718251"/>
              <a:gd name="connsiteX6" fmla="*/ 494685 w 662567"/>
              <a:gd name="connsiteY6" fmla="*/ 1571622 h 1718251"/>
              <a:gd name="connsiteX7" fmla="*/ 657921 w 662567"/>
              <a:gd name="connsiteY7" fmla="*/ 1570851 h 1718251"/>
              <a:gd name="connsiteX8" fmla="*/ 657921 w 662567"/>
              <a:gd name="connsiteY8" fmla="*/ 1718251 h 1718251"/>
              <a:gd name="connsiteX9" fmla="*/ 0 w 662567"/>
              <a:gd name="connsiteY9" fmla="*/ 1718251 h 1718251"/>
              <a:gd name="connsiteX10" fmla="*/ 0 w 662567"/>
              <a:gd name="connsiteY10" fmla="*/ 1570851 h 1718251"/>
              <a:gd name="connsiteX11" fmla="*/ 364394 w 662567"/>
              <a:gd name="connsiteY11" fmla="*/ 1571236 h 1718251"/>
              <a:gd name="connsiteX12" fmla="*/ 376970 w 662567"/>
              <a:gd name="connsiteY12" fmla="*/ 73193 h 1718251"/>
              <a:gd name="connsiteX0" fmla="*/ 376970 w 662567"/>
              <a:gd name="connsiteY0" fmla="*/ 73193 h 1720571"/>
              <a:gd name="connsiteX1" fmla="*/ 187195 w 662567"/>
              <a:gd name="connsiteY1" fmla="*/ 74743 h 1720571"/>
              <a:gd name="connsiteX2" fmla="*/ 187195 w 662567"/>
              <a:gd name="connsiteY2" fmla="*/ 0 h 1720571"/>
              <a:gd name="connsiteX3" fmla="*/ 662383 w 662567"/>
              <a:gd name="connsiteY3" fmla="*/ 0 h 1720571"/>
              <a:gd name="connsiteX4" fmla="*/ 661432 w 662567"/>
              <a:gd name="connsiteY4" fmla="*/ 77448 h 1720571"/>
              <a:gd name="connsiteX5" fmla="*/ 493737 w 662567"/>
              <a:gd name="connsiteY5" fmla="*/ 74743 h 1720571"/>
              <a:gd name="connsiteX6" fmla="*/ 494685 w 662567"/>
              <a:gd name="connsiteY6" fmla="*/ 1571622 h 1720571"/>
              <a:gd name="connsiteX7" fmla="*/ 657921 w 662567"/>
              <a:gd name="connsiteY7" fmla="*/ 1570851 h 1720571"/>
              <a:gd name="connsiteX8" fmla="*/ 657921 w 662567"/>
              <a:gd name="connsiteY8" fmla="*/ 1718251 h 1720571"/>
              <a:gd name="connsiteX9" fmla="*/ 156118 w 662567"/>
              <a:gd name="connsiteY9" fmla="*/ 1720571 h 1720571"/>
              <a:gd name="connsiteX10" fmla="*/ 0 w 662567"/>
              <a:gd name="connsiteY10" fmla="*/ 1570851 h 1720571"/>
              <a:gd name="connsiteX11" fmla="*/ 364394 w 662567"/>
              <a:gd name="connsiteY11" fmla="*/ 1571236 h 1720571"/>
              <a:gd name="connsiteX12" fmla="*/ 376970 w 662567"/>
              <a:gd name="connsiteY12" fmla="*/ 73193 h 1720571"/>
              <a:gd name="connsiteX0" fmla="*/ 234234 w 519831"/>
              <a:gd name="connsiteY0" fmla="*/ 73193 h 1720571"/>
              <a:gd name="connsiteX1" fmla="*/ 44459 w 519831"/>
              <a:gd name="connsiteY1" fmla="*/ 74743 h 1720571"/>
              <a:gd name="connsiteX2" fmla="*/ 44459 w 519831"/>
              <a:gd name="connsiteY2" fmla="*/ 0 h 1720571"/>
              <a:gd name="connsiteX3" fmla="*/ 519647 w 519831"/>
              <a:gd name="connsiteY3" fmla="*/ 0 h 1720571"/>
              <a:gd name="connsiteX4" fmla="*/ 518696 w 519831"/>
              <a:gd name="connsiteY4" fmla="*/ 77448 h 1720571"/>
              <a:gd name="connsiteX5" fmla="*/ 351001 w 519831"/>
              <a:gd name="connsiteY5" fmla="*/ 74743 h 1720571"/>
              <a:gd name="connsiteX6" fmla="*/ 351949 w 519831"/>
              <a:gd name="connsiteY6" fmla="*/ 1571622 h 1720571"/>
              <a:gd name="connsiteX7" fmla="*/ 515185 w 519831"/>
              <a:gd name="connsiteY7" fmla="*/ 1570851 h 1720571"/>
              <a:gd name="connsiteX8" fmla="*/ 515185 w 519831"/>
              <a:gd name="connsiteY8" fmla="*/ 1718251 h 1720571"/>
              <a:gd name="connsiteX9" fmla="*/ 13382 w 519831"/>
              <a:gd name="connsiteY9" fmla="*/ 1720571 h 1720571"/>
              <a:gd name="connsiteX10" fmla="*/ 0 w 519831"/>
              <a:gd name="connsiteY10" fmla="*/ 1568531 h 1720571"/>
              <a:gd name="connsiteX11" fmla="*/ 221658 w 519831"/>
              <a:gd name="connsiteY11" fmla="*/ 1571236 h 1720571"/>
              <a:gd name="connsiteX12" fmla="*/ 234234 w 519831"/>
              <a:gd name="connsiteY12" fmla="*/ 73193 h 1720571"/>
              <a:gd name="connsiteX0" fmla="*/ 229774 w 515371"/>
              <a:gd name="connsiteY0" fmla="*/ 73193 h 1720571"/>
              <a:gd name="connsiteX1" fmla="*/ 39999 w 515371"/>
              <a:gd name="connsiteY1" fmla="*/ 74743 h 1720571"/>
              <a:gd name="connsiteX2" fmla="*/ 39999 w 515371"/>
              <a:gd name="connsiteY2" fmla="*/ 0 h 1720571"/>
              <a:gd name="connsiteX3" fmla="*/ 515187 w 515371"/>
              <a:gd name="connsiteY3" fmla="*/ 0 h 1720571"/>
              <a:gd name="connsiteX4" fmla="*/ 514236 w 515371"/>
              <a:gd name="connsiteY4" fmla="*/ 77448 h 1720571"/>
              <a:gd name="connsiteX5" fmla="*/ 346541 w 515371"/>
              <a:gd name="connsiteY5" fmla="*/ 74743 h 1720571"/>
              <a:gd name="connsiteX6" fmla="*/ 347489 w 515371"/>
              <a:gd name="connsiteY6" fmla="*/ 1571622 h 1720571"/>
              <a:gd name="connsiteX7" fmla="*/ 510725 w 515371"/>
              <a:gd name="connsiteY7" fmla="*/ 1570851 h 1720571"/>
              <a:gd name="connsiteX8" fmla="*/ 510725 w 515371"/>
              <a:gd name="connsiteY8" fmla="*/ 1718251 h 1720571"/>
              <a:gd name="connsiteX9" fmla="*/ 8922 w 515371"/>
              <a:gd name="connsiteY9" fmla="*/ 1720571 h 1720571"/>
              <a:gd name="connsiteX10" fmla="*/ 0 w 515371"/>
              <a:gd name="connsiteY10" fmla="*/ 1575491 h 1720571"/>
              <a:gd name="connsiteX11" fmla="*/ 217198 w 515371"/>
              <a:gd name="connsiteY11" fmla="*/ 1571236 h 1720571"/>
              <a:gd name="connsiteX12" fmla="*/ 229774 w 515371"/>
              <a:gd name="connsiteY12" fmla="*/ 73193 h 1720571"/>
              <a:gd name="connsiteX0" fmla="*/ 229774 w 515371"/>
              <a:gd name="connsiteY0" fmla="*/ 73193 h 1722891"/>
              <a:gd name="connsiteX1" fmla="*/ 39999 w 515371"/>
              <a:gd name="connsiteY1" fmla="*/ 74743 h 1722891"/>
              <a:gd name="connsiteX2" fmla="*/ 39999 w 515371"/>
              <a:gd name="connsiteY2" fmla="*/ 0 h 1722891"/>
              <a:gd name="connsiteX3" fmla="*/ 515187 w 515371"/>
              <a:gd name="connsiteY3" fmla="*/ 0 h 1722891"/>
              <a:gd name="connsiteX4" fmla="*/ 514236 w 515371"/>
              <a:gd name="connsiteY4" fmla="*/ 77448 h 1722891"/>
              <a:gd name="connsiteX5" fmla="*/ 346541 w 515371"/>
              <a:gd name="connsiteY5" fmla="*/ 74743 h 1722891"/>
              <a:gd name="connsiteX6" fmla="*/ 347489 w 515371"/>
              <a:gd name="connsiteY6" fmla="*/ 1571622 h 1722891"/>
              <a:gd name="connsiteX7" fmla="*/ 510725 w 515371"/>
              <a:gd name="connsiteY7" fmla="*/ 1570851 h 1722891"/>
              <a:gd name="connsiteX8" fmla="*/ 510725 w 515371"/>
              <a:gd name="connsiteY8" fmla="*/ 1718251 h 1722891"/>
              <a:gd name="connsiteX9" fmla="*/ 62448 w 515371"/>
              <a:gd name="connsiteY9" fmla="*/ 1722891 h 1722891"/>
              <a:gd name="connsiteX10" fmla="*/ 0 w 515371"/>
              <a:gd name="connsiteY10" fmla="*/ 1575491 h 1722891"/>
              <a:gd name="connsiteX11" fmla="*/ 217198 w 515371"/>
              <a:gd name="connsiteY11" fmla="*/ 1571236 h 1722891"/>
              <a:gd name="connsiteX12" fmla="*/ 229774 w 515371"/>
              <a:gd name="connsiteY12" fmla="*/ 73193 h 1722891"/>
              <a:gd name="connsiteX0" fmla="*/ 190036 w 475633"/>
              <a:gd name="connsiteY0" fmla="*/ 73193 h 1722891"/>
              <a:gd name="connsiteX1" fmla="*/ 261 w 475633"/>
              <a:gd name="connsiteY1" fmla="*/ 74743 h 1722891"/>
              <a:gd name="connsiteX2" fmla="*/ 261 w 475633"/>
              <a:gd name="connsiteY2" fmla="*/ 0 h 1722891"/>
              <a:gd name="connsiteX3" fmla="*/ 475449 w 475633"/>
              <a:gd name="connsiteY3" fmla="*/ 0 h 1722891"/>
              <a:gd name="connsiteX4" fmla="*/ 474498 w 475633"/>
              <a:gd name="connsiteY4" fmla="*/ 77448 h 1722891"/>
              <a:gd name="connsiteX5" fmla="*/ 306803 w 475633"/>
              <a:gd name="connsiteY5" fmla="*/ 74743 h 1722891"/>
              <a:gd name="connsiteX6" fmla="*/ 307751 w 475633"/>
              <a:gd name="connsiteY6" fmla="*/ 1571622 h 1722891"/>
              <a:gd name="connsiteX7" fmla="*/ 470987 w 475633"/>
              <a:gd name="connsiteY7" fmla="*/ 1570851 h 1722891"/>
              <a:gd name="connsiteX8" fmla="*/ 470987 w 475633"/>
              <a:gd name="connsiteY8" fmla="*/ 1718251 h 1722891"/>
              <a:gd name="connsiteX9" fmla="*/ 22710 w 475633"/>
              <a:gd name="connsiteY9" fmla="*/ 1722891 h 1722891"/>
              <a:gd name="connsiteX10" fmla="*/ 18248 w 475633"/>
              <a:gd name="connsiteY10" fmla="*/ 1570851 h 1722891"/>
              <a:gd name="connsiteX11" fmla="*/ 177460 w 475633"/>
              <a:gd name="connsiteY11" fmla="*/ 1571236 h 1722891"/>
              <a:gd name="connsiteX12" fmla="*/ 190036 w 475633"/>
              <a:gd name="connsiteY12" fmla="*/ 73193 h 1722891"/>
              <a:gd name="connsiteX0" fmla="*/ 190036 w 475633"/>
              <a:gd name="connsiteY0" fmla="*/ 73193 h 1718251"/>
              <a:gd name="connsiteX1" fmla="*/ 261 w 475633"/>
              <a:gd name="connsiteY1" fmla="*/ 74743 h 1718251"/>
              <a:gd name="connsiteX2" fmla="*/ 261 w 475633"/>
              <a:gd name="connsiteY2" fmla="*/ 0 h 1718251"/>
              <a:gd name="connsiteX3" fmla="*/ 475449 w 475633"/>
              <a:gd name="connsiteY3" fmla="*/ 0 h 1718251"/>
              <a:gd name="connsiteX4" fmla="*/ 474498 w 475633"/>
              <a:gd name="connsiteY4" fmla="*/ 77448 h 1718251"/>
              <a:gd name="connsiteX5" fmla="*/ 306803 w 475633"/>
              <a:gd name="connsiteY5" fmla="*/ 74743 h 1718251"/>
              <a:gd name="connsiteX6" fmla="*/ 307751 w 475633"/>
              <a:gd name="connsiteY6" fmla="*/ 1571622 h 1718251"/>
              <a:gd name="connsiteX7" fmla="*/ 470987 w 475633"/>
              <a:gd name="connsiteY7" fmla="*/ 1570851 h 1718251"/>
              <a:gd name="connsiteX8" fmla="*/ 470987 w 475633"/>
              <a:gd name="connsiteY8" fmla="*/ 1718251 h 1718251"/>
              <a:gd name="connsiteX9" fmla="*/ 18250 w 475633"/>
              <a:gd name="connsiteY9" fmla="*/ 1715931 h 1718251"/>
              <a:gd name="connsiteX10" fmla="*/ 18248 w 475633"/>
              <a:gd name="connsiteY10" fmla="*/ 1570851 h 1718251"/>
              <a:gd name="connsiteX11" fmla="*/ 177460 w 475633"/>
              <a:gd name="connsiteY11" fmla="*/ 1571236 h 1718251"/>
              <a:gd name="connsiteX12" fmla="*/ 190036 w 475633"/>
              <a:gd name="connsiteY12" fmla="*/ 73193 h 1718251"/>
              <a:gd name="connsiteX0" fmla="*/ 262868 w 548465"/>
              <a:gd name="connsiteY0" fmla="*/ 73193 h 1718251"/>
              <a:gd name="connsiteX1" fmla="*/ 0 w 548465"/>
              <a:gd name="connsiteY1" fmla="*/ 75986 h 1718251"/>
              <a:gd name="connsiteX2" fmla="*/ 73093 w 548465"/>
              <a:gd name="connsiteY2" fmla="*/ 0 h 1718251"/>
              <a:gd name="connsiteX3" fmla="*/ 548281 w 548465"/>
              <a:gd name="connsiteY3" fmla="*/ 0 h 1718251"/>
              <a:gd name="connsiteX4" fmla="*/ 547330 w 548465"/>
              <a:gd name="connsiteY4" fmla="*/ 77448 h 1718251"/>
              <a:gd name="connsiteX5" fmla="*/ 379635 w 548465"/>
              <a:gd name="connsiteY5" fmla="*/ 74743 h 1718251"/>
              <a:gd name="connsiteX6" fmla="*/ 380583 w 548465"/>
              <a:gd name="connsiteY6" fmla="*/ 1571622 h 1718251"/>
              <a:gd name="connsiteX7" fmla="*/ 543819 w 548465"/>
              <a:gd name="connsiteY7" fmla="*/ 1570851 h 1718251"/>
              <a:gd name="connsiteX8" fmla="*/ 543819 w 548465"/>
              <a:gd name="connsiteY8" fmla="*/ 1718251 h 1718251"/>
              <a:gd name="connsiteX9" fmla="*/ 91082 w 548465"/>
              <a:gd name="connsiteY9" fmla="*/ 1715931 h 1718251"/>
              <a:gd name="connsiteX10" fmla="*/ 91080 w 548465"/>
              <a:gd name="connsiteY10" fmla="*/ 1570851 h 1718251"/>
              <a:gd name="connsiteX11" fmla="*/ 250292 w 548465"/>
              <a:gd name="connsiteY11" fmla="*/ 1571236 h 1718251"/>
              <a:gd name="connsiteX12" fmla="*/ 262868 w 548465"/>
              <a:gd name="connsiteY12" fmla="*/ 73193 h 1718251"/>
              <a:gd name="connsiteX0" fmla="*/ 262868 w 548465"/>
              <a:gd name="connsiteY0" fmla="*/ 78164 h 1723222"/>
              <a:gd name="connsiteX1" fmla="*/ 0 w 548465"/>
              <a:gd name="connsiteY1" fmla="*/ 80957 h 1723222"/>
              <a:gd name="connsiteX2" fmla="*/ 1219 w 548465"/>
              <a:gd name="connsiteY2" fmla="*/ 0 h 1723222"/>
              <a:gd name="connsiteX3" fmla="*/ 548281 w 548465"/>
              <a:gd name="connsiteY3" fmla="*/ 4971 h 1723222"/>
              <a:gd name="connsiteX4" fmla="*/ 547330 w 548465"/>
              <a:gd name="connsiteY4" fmla="*/ 82419 h 1723222"/>
              <a:gd name="connsiteX5" fmla="*/ 379635 w 548465"/>
              <a:gd name="connsiteY5" fmla="*/ 79714 h 1723222"/>
              <a:gd name="connsiteX6" fmla="*/ 380583 w 548465"/>
              <a:gd name="connsiteY6" fmla="*/ 1576593 h 1723222"/>
              <a:gd name="connsiteX7" fmla="*/ 543819 w 548465"/>
              <a:gd name="connsiteY7" fmla="*/ 1575822 h 1723222"/>
              <a:gd name="connsiteX8" fmla="*/ 543819 w 548465"/>
              <a:gd name="connsiteY8" fmla="*/ 1723222 h 1723222"/>
              <a:gd name="connsiteX9" fmla="*/ 91082 w 548465"/>
              <a:gd name="connsiteY9" fmla="*/ 1720902 h 1723222"/>
              <a:gd name="connsiteX10" fmla="*/ 91080 w 548465"/>
              <a:gd name="connsiteY10" fmla="*/ 1575822 h 1723222"/>
              <a:gd name="connsiteX11" fmla="*/ 250292 w 548465"/>
              <a:gd name="connsiteY11" fmla="*/ 1576207 h 1723222"/>
              <a:gd name="connsiteX12" fmla="*/ 262868 w 548465"/>
              <a:gd name="connsiteY12" fmla="*/ 78164 h 1723222"/>
              <a:gd name="connsiteX0" fmla="*/ 260431 w 548465"/>
              <a:gd name="connsiteY0" fmla="*/ 88106 h 1723222"/>
              <a:gd name="connsiteX1" fmla="*/ 0 w 548465"/>
              <a:gd name="connsiteY1" fmla="*/ 80957 h 1723222"/>
              <a:gd name="connsiteX2" fmla="*/ 1219 w 548465"/>
              <a:gd name="connsiteY2" fmla="*/ 0 h 1723222"/>
              <a:gd name="connsiteX3" fmla="*/ 548281 w 548465"/>
              <a:gd name="connsiteY3" fmla="*/ 4971 h 1723222"/>
              <a:gd name="connsiteX4" fmla="*/ 547330 w 548465"/>
              <a:gd name="connsiteY4" fmla="*/ 82419 h 1723222"/>
              <a:gd name="connsiteX5" fmla="*/ 379635 w 548465"/>
              <a:gd name="connsiteY5" fmla="*/ 79714 h 1723222"/>
              <a:gd name="connsiteX6" fmla="*/ 380583 w 548465"/>
              <a:gd name="connsiteY6" fmla="*/ 1576593 h 1723222"/>
              <a:gd name="connsiteX7" fmla="*/ 543819 w 548465"/>
              <a:gd name="connsiteY7" fmla="*/ 1575822 h 1723222"/>
              <a:gd name="connsiteX8" fmla="*/ 543819 w 548465"/>
              <a:gd name="connsiteY8" fmla="*/ 1723222 h 1723222"/>
              <a:gd name="connsiteX9" fmla="*/ 91082 w 548465"/>
              <a:gd name="connsiteY9" fmla="*/ 1720902 h 1723222"/>
              <a:gd name="connsiteX10" fmla="*/ 91080 w 548465"/>
              <a:gd name="connsiteY10" fmla="*/ 1575822 h 1723222"/>
              <a:gd name="connsiteX11" fmla="*/ 250292 w 548465"/>
              <a:gd name="connsiteY11" fmla="*/ 1576207 h 1723222"/>
              <a:gd name="connsiteX12" fmla="*/ 260431 w 548465"/>
              <a:gd name="connsiteY12" fmla="*/ 88106 h 1723222"/>
              <a:gd name="connsiteX0" fmla="*/ 256776 w 548465"/>
              <a:gd name="connsiteY0" fmla="*/ 79407 h 1723222"/>
              <a:gd name="connsiteX1" fmla="*/ 0 w 548465"/>
              <a:gd name="connsiteY1" fmla="*/ 80957 h 1723222"/>
              <a:gd name="connsiteX2" fmla="*/ 1219 w 548465"/>
              <a:gd name="connsiteY2" fmla="*/ 0 h 1723222"/>
              <a:gd name="connsiteX3" fmla="*/ 548281 w 548465"/>
              <a:gd name="connsiteY3" fmla="*/ 4971 h 1723222"/>
              <a:gd name="connsiteX4" fmla="*/ 547330 w 548465"/>
              <a:gd name="connsiteY4" fmla="*/ 82419 h 1723222"/>
              <a:gd name="connsiteX5" fmla="*/ 379635 w 548465"/>
              <a:gd name="connsiteY5" fmla="*/ 79714 h 1723222"/>
              <a:gd name="connsiteX6" fmla="*/ 380583 w 548465"/>
              <a:gd name="connsiteY6" fmla="*/ 1576593 h 1723222"/>
              <a:gd name="connsiteX7" fmla="*/ 543819 w 548465"/>
              <a:gd name="connsiteY7" fmla="*/ 1575822 h 1723222"/>
              <a:gd name="connsiteX8" fmla="*/ 543819 w 548465"/>
              <a:gd name="connsiteY8" fmla="*/ 1723222 h 1723222"/>
              <a:gd name="connsiteX9" fmla="*/ 91082 w 548465"/>
              <a:gd name="connsiteY9" fmla="*/ 1720902 h 1723222"/>
              <a:gd name="connsiteX10" fmla="*/ 91080 w 548465"/>
              <a:gd name="connsiteY10" fmla="*/ 1575822 h 1723222"/>
              <a:gd name="connsiteX11" fmla="*/ 250292 w 548465"/>
              <a:gd name="connsiteY11" fmla="*/ 1576207 h 1723222"/>
              <a:gd name="connsiteX12" fmla="*/ 256776 w 548465"/>
              <a:gd name="connsiteY12" fmla="*/ 79407 h 1723222"/>
              <a:gd name="connsiteX0" fmla="*/ 257994 w 548465"/>
              <a:gd name="connsiteY0" fmla="*/ 83135 h 1723222"/>
              <a:gd name="connsiteX1" fmla="*/ 0 w 548465"/>
              <a:gd name="connsiteY1" fmla="*/ 80957 h 1723222"/>
              <a:gd name="connsiteX2" fmla="*/ 1219 w 548465"/>
              <a:gd name="connsiteY2" fmla="*/ 0 h 1723222"/>
              <a:gd name="connsiteX3" fmla="*/ 548281 w 548465"/>
              <a:gd name="connsiteY3" fmla="*/ 4971 h 1723222"/>
              <a:gd name="connsiteX4" fmla="*/ 547330 w 548465"/>
              <a:gd name="connsiteY4" fmla="*/ 82419 h 1723222"/>
              <a:gd name="connsiteX5" fmla="*/ 379635 w 548465"/>
              <a:gd name="connsiteY5" fmla="*/ 79714 h 1723222"/>
              <a:gd name="connsiteX6" fmla="*/ 380583 w 548465"/>
              <a:gd name="connsiteY6" fmla="*/ 1576593 h 1723222"/>
              <a:gd name="connsiteX7" fmla="*/ 543819 w 548465"/>
              <a:gd name="connsiteY7" fmla="*/ 1575822 h 1723222"/>
              <a:gd name="connsiteX8" fmla="*/ 543819 w 548465"/>
              <a:gd name="connsiteY8" fmla="*/ 1723222 h 1723222"/>
              <a:gd name="connsiteX9" fmla="*/ 91082 w 548465"/>
              <a:gd name="connsiteY9" fmla="*/ 1720902 h 1723222"/>
              <a:gd name="connsiteX10" fmla="*/ 91080 w 548465"/>
              <a:gd name="connsiteY10" fmla="*/ 1575822 h 1723222"/>
              <a:gd name="connsiteX11" fmla="*/ 250292 w 548465"/>
              <a:gd name="connsiteY11" fmla="*/ 1576207 h 1723222"/>
              <a:gd name="connsiteX12" fmla="*/ 257994 w 548465"/>
              <a:gd name="connsiteY12" fmla="*/ 83135 h 1723222"/>
              <a:gd name="connsiteX0" fmla="*/ 257994 w 548465"/>
              <a:gd name="connsiteY0" fmla="*/ 83135 h 1723222"/>
              <a:gd name="connsiteX1" fmla="*/ 0 w 548465"/>
              <a:gd name="connsiteY1" fmla="*/ 80957 h 1723222"/>
              <a:gd name="connsiteX2" fmla="*/ 1219 w 548465"/>
              <a:gd name="connsiteY2" fmla="*/ 0 h 1723222"/>
              <a:gd name="connsiteX3" fmla="*/ 548281 w 548465"/>
              <a:gd name="connsiteY3" fmla="*/ 4971 h 1723222"/>
              <a:gd name="connsiteX4" fmla="*/ 547330 w 548465"/>
              <a:gd name="connsiteY4" fmla="*/ 82419 h 1723222"/>
              <a:gd name="connsiteX5" fmla="*/ 379635 w 548465"/>
              <a:gd name="connsiteY5" fmla="*/ 83442 h 1723222"/>
              <a:gd name="connsiteX6" fmla="*/ 380583 w 548465"/>
              <a:gd name="connsiteY6" fmla="*/ 1576593 h 1723222"/>
              <a:gd name="connsiteX7" fmla="*/ 543819 w 548465"/>
              <a:gd name="connsiteY7" fmla="*/ 1575822 h 1723222"/>
              <a:gd name="connsiteX8" fmla="*/ 543819 w 548465"/>
              <a:gd name="connsiteY8" fmla="*/ 1723222 h 1723222"/>
              <a:gd name="connsiteX9" fmla="*/ 91082 w 548465"/>
              <a:gd name="connsiteY9" fmla="*/ 1720902 h 1723222"/>
              <a:gd name="connsiteX10" fmla="*/ 91080 w 548465"/>
              <a:gd name="connsiteY10" fmla="*/ 1575822 h 1723222"/>
              <a:gd name="connsiteX11" fmla="*/ 250292 w 548465"/>
              <a:gd name="connsiteY11" fmla="*/ 1576207 h 1723222"/>
              <a:gd name="connsiteX12" fmla="*/ 257994 w 548465"/>
              <a:gd name="connsiteY12" fmla="*/ 83135 h 1723222"/>
              <a:gd name="connsiteX0" fmla="*/ 257994 w 548465"/>
              <a:gd name="connsiteY0" fmla="*/ 83135 h 1723222"/>
              <a:gd name="connsiteX1" fmla="*/ 0 w 548465"/>
              <a:gd name="connsiteY1" fmla="*/ 80957 h 1723222"/>
              <a:gd name="connsiteX2" fmla="*/ 1219 w 548465"/>
              <a:gd name="connsiteY2" fmla="*/ 0 h 1723222"/>
              <a:gd name="connsiteX3" fmla="*/ 548281 w 548465"/>
              <a:gd name="connsiteY3" fmla="*/ 4971 h 1723222"/>
              <a:gd name="connsiteX4" fmla="*/ 547330 w 548465"/>
              <a:gd name="connsiteY4" fmla="*/ 87390 h 1723222"/>
              <a:gd name="connsiteX5" fmla="*/ 379635 w 548465"/>
              <a:gd name="connsiteY5" fmla="*/ 83442 h 1723222"/>
              <a:gd name="connsiteX6" fmla="*/ 380583 w 548465"/>
              <a:gd name="connsiteY6" fmla="*/ 1576593 h 1723222"/>
              <a:gd name="connsiteX7" fmla="*/ 543819 w 548465"/>
              <a:gd name="connsiteY7" fmla="*/ 1575822 h 1723222"/>
              <a:gd name="connsiteX8" fmla="*/ 543819 w 548465"/>
              <a:gd name="connsiteY8" fmla="*/ 1723222 h 1723222"/>
              <a:gd name="connsiteX9" fmla="*/ 91082 w 548465"/>
              <a:gd name="connsiteY9" fmla="*/ 1720902 h 1723222"/>
              <a:gd name="connsiteX10" fmla="*/ 91080 w 548465"/>
              <a:gd name="connsiteY10" fmla="*/ 1575822 h 1723222"/>
              <a:gd name="connsiteX11" fmla="*/ 250292 w 548465"/>
              <a:gd name="connsiteY11" fmla="*/ 1576207 h 1723222"/>
              <a:gd name="connsiteX12" fmla="*/ 257994 w 548465"/>
              <a:gd name="connsiteY12" fmla="*/ 83135 h 1723222"/>
              <a:gd name="connsiteX0" fmla="*/ 257994 w 548465"/>
              <a:gd name="connsiteY0" fmla="*/ 83135 h 1723222"/>
              <a:gd name="connsiteX1" fmla="*/ 0 w 548465"/>
              <a:gd name="connsiteY1" fmla="*/ 80957 h 1723222"/>
              <a:gd name="connsiteX2" fmla="*/ 1219 w 548465"/>
              <a:gd name="connsiteY2" fmla="*/ 0 h 1723222"/>
              <a:gd name="connsiteX3" fmla="*/ 548281 w 548465"/>
              <a:gd name="connsiteY3" fmla="*/ 4971 h 1723222"/>
              <a:gd name="connsiteX4" fmla="*/ 547330 w 548465"/>
              <a:gd name="connsiteY4" fmla="*/ 82419 h 1723222"/>
              <a:gd name="connsiteX5" fmla="*/ 379635 w 548465"/>
              <a:gd name="connsiteY5" fmla="*/ 83442 h 1723222"/>
              <a:gd name="connsiteX6" fmla="*/ 380583 w 548465"/>
              <a:gd name="connsiteY6" fmla="*/ 1576593 h 1723222"/>
              <a:gd name="connsiteX7" fmla="*/ 543819 w 548465"/>
              <a:gd name="connsiteY7" fmla="*/ 1575822 h 1723222"/>
              <a:gd name="connsiteX8" fmla="*/ 543819 w 548465"/>
              <a:gd name="connsiteY8" fmla="*/ 1723222 h 1723222"/>
              <a:gd name="connsiteX9" fmla="*/ 91082 w 548465"/>
              <a:gd name="connsiteY9" fmla="*/ 1720902 h 1723222"/>
              <a:gd name="connsiteX10" fmla="*/ 91080 w 548465"/>
              <a:gd name="connsiteY10" fmla="*/ 1575822 h 1723222"/>
              <a:gd name="connsiteX11" fmla="*/ 250292 w 548465"/>
              <a:gd name="connsiteY11" fmla="*/ 1576207 h 1723222"/>
              <a:gd name="connsiteX12" fmla="*/ 257994 w 548465"/>
              <a:gd name="connsiteY12" fmla="*/ 83135 h 1723222"/>
              <a:gd name="connsiteX0" fmla="*/ 257994 w 548303"/>
              <a:gd name="connsiteY0" fmla="*/ 83135 h 1723222"/>
              <a:gd name="connsiteX1" fmla="*/ 0 w 548303"/>
              <a:gd name="connsiteY1" fmla="*/ 80957 h 1723222"/>
              <a:gd name="connsiteX2" fmla="*/ 1219 w 548303"/>
              <a:gd name="connsiteY2" fmla="*/ 0 h 1723222"/>
              <a:gd name="connsiteX3" fmla="*/ 548281 w 548303"/>
              <a:gd name="connsiteY3" fmla="*/ 4971 h 1723222"/>
              <a:gd name="connsiteX4" fmla="*/ 522966 w 548303"/>
              <a:gd name="connsiteY4" fmla="*/ 73720 h 1723222"/>
              <a:gd name="connsiteX5" fmla="*/ 379635 w 548303"/>
              <a:gd name="connsiteY5" fmla="*/ 83442 h 1723222"/>
              <a:gd name="connsiteX6" fmla="*/ 380583 w 548303"/>
              <a:gd name="connsiteY6" fmla="*/ 1576593 h 1723222"/>
              <a:gd name="connsiteX7" fmla="*/ 543819 w 548303"/>
              <a:gd name="connsiteY7" fmla="*/ 1575822 h 1723222"/>
              <a:gd name="connsiteX8" fmla="*/ 543819 w 548303"/>
              <a:gd name="connsiteY8" fmla="*/ 1723222 h 1723222"/>
              <a:gd name="connsiteX9" fmla="*/ 91082 w 548303"/>
              <a:gd name="connsiteY9" fmla="*/ 1720902 h 1723222"/>
              <a:gd name="connsiteX10" fmla="*/ 91080 w 548303"/>
              <a:gd name="connsiteY10" fmla="*/ 1575822 h 1723222"/>
              <a:gd name="connsiteX11" fmla="*/ 250292 w 548303"/>
              <a:gd name="connsiteY11" fmla="*/ 1576207 h 1723222"/>
              <a:gd name="connsiteX12" fmla="*/ 257994 w 548303"/>
              <a:gd name="connsiteY12" fmla="*/ 83135 h 1723222"/>
              <a:gd name="connsiteX0" fmla="*/ 257994 w 548305"/>
              <a:gd name="connsiteY0" fmla="*/ 83135 h 1723222"/>
              <a:gd name="connsiteX1" fmla="*/ 0 w 548305"/>
              <a:gd name="connsiteY1" fmla="*/ 80957 h 1723222"/>
              <a:gd name="connsiteX2" fmla="*/ 1219 w 548305"/>
              <a:gd name="connsiteY2" fmla="*/ 0 h 1723222"/>
              <a:gd name="connsiteX3" fmla="*/ 548281 w 548305"/>
              <a:gd name="connsiteY3" fmla="*/ 4971 h 1723222"/>
              <a:gd name="connsiteX4" fmla="*/ 525403 w 548305"/>
              <a:gd name="connsiteY4" fmla="*/ 83662 h 1723222"/>
              <a:gd name="connsiteX5" fmla="*/ 379635 w 548305"/>
              <a:gd name="connsiteY5" fmla="*/ 83442 h 1723222"/>
              <a:gd name="connsiteX6" fmla="*/ 380583 w 548305"/>
              <a:gd name="connsiteY6" fmla="*/ 1576593 h 1723222"/>
              <a:gd name="connsiteX7" fmla="*/ 543819 w 548305"/>
              <a:gd name="connsiteY7" fmla="*/ 1575822 h 1723222"/>
              <a:gd name="connsiteX8" fmla="*/ 543819 w 548305"/>
              <a:gd name="connsiteY8" fmla="*/ 1723222 h 1723222"/>
              <a:gd name="connsiteX9" fmla="*/ 91082 w 548305"/>
              <a:gd name="connsiteY9" fmla="*/ 1720902 h 1723222"/>
              <a:gd name="connsiteX10" fmla="*/ 91080 w 548305"/>
              <a:gd name="connsiteY10" fmla="*/ 1575822 h 1723222"/>
              <a:gd name="connsiteX11" fmla="*/ 250292 w 548305"/>
              <a:gd name="connsiteY11" fmla="*/ 1576207 h 1723222"/>
              <a:gd name="connsiteX12" fmla="*/ 257994 w 548305"/>
              <a:gd name="connsiteY12" fmla="*/ 83135 h 1723222"/>
              <a:gd name="connsiteX0" fmla="*/ 257994 w 543819"/>
              <a:gd name="connsiteY0" fmla="*/ 84378 h 1724465"/>
              <a:gd name="connsiteX1" fmla="*/ 0 w 543819"/>
              <a:gd name="connsiteY1" fmla="*/ 82200 h 1724465"/>
              <a:gd name="connsiteX2" fmla="*/ 1219 w 543819"/>
              <a:gd name="connsiteY2" fmla="*/ 1243 h 1724465"/>
              <a:gd name="connsiteX3" fmla="*/ 522698 w 543819"/>
              <a:gd name="connsiteY3" fmla="*/ 0 h 1724465"/>
              <a:gd name="connsiteX4" fmla="*/ 525403 w 543819"/>
              <a:gd name="connsiteY4" fmla="*/ 84905 h 1724465"/>
              <a:gd name="connsiteX5" fmla="*/ 379635 w 543819"/>
              <a:gd name="connsiteY5" fmla="*/ 84685 h 1724465"/>
              <a:gd name="connsiteX6" fmla="*/ 380583 w 543819"/>
              <a:gd name="connsiteY6" fmla="*/ 1577836 h 1724465"/>
              <a:gd name="connsiteX7" fmla="*/ 543819 w 543819"/>
              <a:gd name="connsiteY7" fmla="*/ 1577065 h 1724465"/>
              <a:gd name="connsiteX8" fmla="*/ 543819 w 543819"/>
              <a:gd name="connsiteY8" fmla="*/ 1724465 h 1724465"/>
              <a:gd name="connsiteX9" fmla="*/ 91082 w 543819"/>
              <a:gd name="connsiteY9" fmla="*/ 1722145 h 1724465"/>
              <a:gd name="connsiteX10" fmla="*/ 91080 w 543819"/>
              <a:gd name="connsiteY10" fmla="*/ 1577065 h 1724465"/>
              <a:gd name="connsiteX11" fmla="*/ 250292 w 543819"/>
              <a:gd name="connsiteY11" fmla="*/ 1577450 h 1724465"/>
              <a:gd name="connsiteX12" fmla="*/ 257994 w 543819"/>
              <a:gd name="connsiteY12" fmla="*/ 84378 h 1724465"/>
              <a:gd name="connsiteX0" fmla="*/ 257994 w 543819"/>
              <a:gd name="connsiteY0" fmla="*/ 86863 h 1726950"/>
              <a:gd name="connsiteX1" fmla="*/ 0 w 543819"/>
              <a:gd name="connsiteY1" fmla="*/ 84685 h 1726950"/>
              <a:gd name="connsiteX2" fmla="*/ 1219 w 543819"/>
              <a:gd name="connsiteY2" fmla="*/ 3728 h 1726950"/>
              <a:gd name="connsiteX3" fmla="*/ 525135 w 543819"/>
              <a:gd name="connsiteY3" fmla="*/ 0 h 1726950"/>
              <a:gd name="connsiteX4" fmla="*/ 525403 w 543819"/>
              <a:gd name="connsiteY4" fmla="*/ 87390 h 1726950"/>
              <a:gd name="connsiteX5" fmla="*/ 379635 w 543819"/>
              <a:gd name="connsiteY5" fmla="*/ 87170 h 1726950"/>
              <a:gd name="connsiteX6" fmla="*/ 380583 w 543819"/>
              <a:gd name="connsiteY6" fmla="*/ 1580321 h 1726950"/>
              <a:gd name="connsiteX7" fmla="*/ 543819 w 543819"/>
              <a:gd name="connsiteY7" fmla="*/ 1579550 h 1726950"/>
              <a:gd name="connsiteX8" fmla="*/ 543819 w 543819"/>
              <a:gd name="connsiteY8" fmla="*/ 1726950 h 1726950"/>
              <a:gd name="connsiteX9" fmla="*/ 91082 w 543819"/>
              <a:gd name="connsiteY9" fmla="*/ 1724630 h 1726950"/>
              <a:gd name="connsiteX10" fmla="*/ 91080 w 543819"/>
              <a:gd name="connsiteY10" fmla="*/ 1579550 h 1726950"/>
              <a:gd name="connsiteX11" fmla="*/ 250292 w 543819"/>
              <a:gd name="connsiteY11" fmla="*/ 1579935 h 1726950"/>
              <a:gd name="connsiteX12" fmla="*/ 257994 w 543819"/>
              <a:gd name="connsiteY12" fmla="*/ 86863 h 172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3819" h="1726950">
                <a:moveTo>
                  <a:pt x="257994" y="86863"/>
                </a:moveTo>
                <a:lnTo>
                  <a:pt x="0" y="84685"/>
                </a:lnTo>
                <a:cubicBezTo>
                  <a:pt x="902" y="26520"/>
                  <a:pt x="317" y="61893"/>
                  <a:pt x="1219" y="3728"/>
                </a:cubicBezTo>
                <a:lnTo>
                  <a:pt x="525135" y="0"/>
                </a:lnTo>
                <a:cubicBezTo>
                  <a:pt x="526038" y="47598"/>
                  <a:pt x="524501" y="32832"/>
                  <a:pt x="525403" y="87390"/>
                </a:cubicBezTo>
                <a:lnTo>
                  <a:pt x="379635" y="87170"/>
                </a:lnTo>
                <a:cubicBezTo>
                  <a:pt x="381438" y="544370"/>
                  <a:pt x="378780" y="1123121"/>
                  <a:pt x="380583" y="1580321"/>
                </a:cubicBezTo>
                <a:lnTo>
                  <a:pt x="543819" y="1579550"/>
                </a:lnTo>
                <a:lnTo>
                  <a:pt x="543819" y="1726950"/>
                </a:lnTo>
                <a:lnTo>
                  <a:pt x="91082" y="1724630"/>
                </a:lnTo>
                <a:cubicBezTo>
                  <a:pt x="91081" y="1676270"/>
                  <a:pt x="91081" y="1627910"/>
                  <a:pt x="91080" y="1579550"/>
                </a:cubicBezTo>
                <a:lnTo>
                  <a:pt x="250292" y="1579935"/>
                </a:lnTo>
                <a:cubicBezTo>
                  <a:pt x="251194" y="1427535"/>
                  <a:pt x="257092" y="239263"/>
                  <a:pt x="257994" y="86863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02610" y="2396467"/>
            <a:ext cx="52187" cy="2670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6" name="Прямоугольник 325"/>
          <p:cNvSpPr/>
          <p:nvPr/>
        </p:nvSpPr>
        <p:spPr>
          <a:xfrm>
            <a:off x="8502610" y="2903260"/>
            <a:ext cx="49651" cy="2415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" name="Дуга 326"/>
          <p:cNvSpPr/>
          <p:nvPr/>
        </p:nvSpPr>
        <p:spPr>
          <a:xfrm rot="341865">
            <a:off x="6755464" y="2079767"/>
            <a:ext cx="914400" cy="914400"/>
          </a:xfrm>
          <a:prstGeom prst="arc">
            <a:avLst>
              <a:gd name="adj1" fmla="val 16607423"/>
              <a:gd name="adj2" fmla="val 20186651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8" name="Дуга 327"/>
          <p:cNvSpPr/>
          <p:nvPr/>
        </p:nvSpPr>
        <p:spPr>
          <a:xfrm>
            <a:off x="3989559" y="2108644"/>
            <a:ext cx="914400" cy="914400"/>
          </a:xfrm>
          <a:prstGeom prst="arc">
            <a:avLst>
              <a:gd name="adj1" fmla="val 16607423"/>
              <a:gd name="adj2" fmla="val 20186651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ИЛИ 10"/>
          <p:cNvSpPr/>
          <p:nvPr/>
        </p:nvSpPr>
        <p:spPr>
          <a:xfrm>
            <a:off x="5643570" y="5429264"/>
            <a:ext cx="97156" cy="95369"/>
          </a:xfrm>
          <a:prstGeom prst="flowChartOr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9" name="Блок-схема: ИЛИ 338"/>
          <p:cNvSpPr/>
          <p:nvPr/>
        </p:nvSpPr>
        <p:spPr>
          <a:xfrm>
            <a:off x="5643570" y="5643578"/>
            <a:ext cx="97156" cy="95369"/>
          </a:xfrm>
          <a:prstGeom prst="flowChartOr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0" name="Блок-схема: узел суммирования 339"/>
          <p:cNvSpPr/>
          <p:nvPr/>
        </p:nvSpPr>
        <p:spPr>
          <a:xfrm>
            <a:off x="5786446" y="5072074"/>
            <a:ext cx="71439" cy="71438"/>
          </a:xfrm>
          <a:prstGeom prst="flowChartSummingJunction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41" name="Блок-схема: узел суммирования 340"/>
          <p:cNvSpPr/>
          <p:nvPr/>
        </p:nvSpPr>
        <p:spPr>
          <a:xfrm>
            <a:off x="5786446" y="5000636"/>
            <a:ext cx="71439" cy="71438"/>
          </a:xfrm>
          <a:prstGeom prst="flowChartSummingJunction">
            <a:avLst/>
          </a:prstGeom>
          <a:solidFill>
            <a:srgbClr val="FF00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42" name="Скругленный прямоугольник 341"/>
          <p:cNvSpPr/>
          <p:nvPr/>
        </p:nvSpPr>
        <p:spPr>
          <a:xfrm>
            <a:off x="4500562" y="4214818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4" name="Скругленный прямоугольник 343"/>
          <p:cNvSpPr/>
          <p:nvPr/>
        </p:nvSpPr>
        <p:spPr>
          <a:xfrm>
            <a:off x="4286248" y="4000504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5" name="Скругленный прямоугольник 344"/>
          <p:cNvSpPr/>
          <p:nvPr/>
        </p:nvSpPr>
        <p:spPr>
          <a:xfrm>
            <a:off x="4500562" y="4000504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8" name="Скругленный прямоугольник 347"/>
          <p:cNvSpPr/>
          <p:nvPr/>
        </p:nvSpPr>
        <p:spPr>
          <a:xfrm>
            <a:off x="2143108" y="4143380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0" name="Скругленный прямоугольник 349"/>
          <p:cNvSpPr/>
          <p:nvPr/>
        </p:nvSpPr>
        <p:spPr>
          <a:xfrm>
            <a:off x="1928794" y="3929066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2" name="Скругленный прямоугольник 351"/>
          <p:cNvSpPr/>
          <p:nvPr/>
        </p:nvSpPr>
        <p:spPr>
          <a:xfrm>
            <a:off x="2143108" y="3929066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 rot="20937654">
            <a:off x="4429390" y="3845317"/>
            <a:ext cx="623675" cy="63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01824" y="568656"/>
            <a:ext cx="0" cy="57080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-151145" y="3244344"/>
            <a:ext cx="622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b="1" dirty="0" smtClean="0">
                <a:cs typeface="Times New Roman" panose="02020603050405020304" pitchFamily="18" charset="0"/>
              </a:rPr>
              <a:t>10.95 м</a:t>
            </a:r>
            <a:endParaRPr lang="ru-RU" sz="1050" b="1" dirty="0"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64393" y="6525344"/>
            <a:ext cx="5357097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80803" y="6544262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b="1" dirty="0" smtClean="0"/>
              <a:t>13.81  м</a:t>
            </a:r>
            <a:endParaRPr lang="ru-RU" sz="1050" b="1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539552" y="3066884"/>
            <a:ext cx="0" cy="3236335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6200000">
            <a:off x="135916" y="4461056"/>
            <a:ext cx="5533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b="1" dirty="0" smtClean="0"/>
              <a:t>5.89 м</a:t>
            </a:r>
            <a:endParaRPr lang="ru-RU" sz="1050" b="1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664393" y="332656"/>
            <a:ext cx="757783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15564" y="78740"/>
            <a:ext cx="5533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b="1" dirty="0" smtClean="0"/>
              <a:t>18.7 м</a:t>
            </a:r>
            <a:endParaRPr lang="ru-RU" sz="1050" b="1" dirty="0"/>
          </a:p>
        </p:txBody>
      </p:sp>
      <p:sp>
        <p:nvSpPr>
          <p:cNvPr id="289" name="Блок-схема: узел суммирования 288"/>
          <p:cNvSpPr/>
          <p:nvPr/>
        </p:nvSpPr>
        <p:spPr>
          <a:xfrm>
            <a:off x="5857884" y="5500702"/>
            <a:ext cx="71439" cy="71438"/>
          </a:xfrm>
          <a:prstGeom prst="flowChartSummingJunction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2" name="Прямоугольник 301"/>
          <p:cNvSpPr/>
          <p:nvPr/>
        </p:nvSpPr>
        <p:spPr>
          <a:xfrm rot="5400000">
            <a:off x="3690287" y="4953655"/>
            <a:ext cx="2094898" cy="4572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4" name="Прямоугольник 303"/>
          <p:cNvSpPr/>
          <p:nvPr/>
        </p:nvSpPr>
        <p:spPr>
          <a:xfrm>
            <a:off x="5143504" y="3500438"/>
            <a:ext cx="750099" cy="457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3" name="Прямоугольник 312"/>
          <p:cNvSpPr/>
          <p:nvPr/>
        </p:nvSpPr>
        <p:spPr>
          <a:xfrm>
            <a:off x="4286248" y="3500438"/>
            <a:ext cx="714380" cy="457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24" name="Прямая соединительная линия 323"/>
          <p:cNvCxnSpPr/>
          <p:nvPr/>
        </p:nvCxnSpPr>
        <p:spPr>
          <a:xfrm rot="5400000">
            <a:off x="4053415" y="3590395"/>
            <a:ext cx="18150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5" name="Дуга 324"/>
          <p:cNvSpPr/>
          <p:nvPr/>
        </p:nvSpPr>
        <p:spPr>
          <a:xfrm rot="7025889">
            <a:off x="3512730" y="2798358"/>
            <a:ext cx="914400" cy="914400"/>
          </a:xfrm>
          <a:prstGeom prst="arc">
            <a:avLst>
              <a:gd name="adj1" fmla="val 17192565"/>
              <a:gd name="adj2" fmla="val 18650799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3" name="Блок-схема: процесс 332"/>
          <p:cNvSpPr/>
          <p:nvPr/>
        </p:nvSpPr>
        <p:spPr>
          <a:xfrm rot="16200000">
            <a:off x="2500298" y="4357694"/>
            <a:ext cx="1285884" cy="571504"/>
          </a:xfrm>
          <a:prstGeom prst="flowChartProcess">
            <a:avLst/>
          </a:prstGeom>
          <a:ln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5" name="Куб 334"/>
          <p:cNvSpPr/>
          <p:nvPr/>
        </p:nvSpPr>
        <p:spPr>
          <a:xfrm rot="10800000">
            <a:off x="2428860" y="5643578"/>
            <a:ext cx="160273" cy="290588"/>
          </a:xfrm>
          <a:prstGeom prst="cube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6" name="Месяц 335"/>
          <p:cNvSpPr/>
          <p:nvPr/>
        </p:nvSpPr>
        <p:spPr>
          <a:xfrm rot="10800000">
            <a:off x="3214678" y="4857760"/>
            <a:ext cx="142876" cy="357190"/>
          </a:xfrm>
          <a:prstGeom prst="moon">
            <a:avLst>
              <a:gd name="adj" fmla="val 802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38" name="Блок-схема: типовой процесс 337"/>
          <p:cNvSpPr/>
          <p:nvPr/>
        </p:nvSpPr>
        <p:spPr>
          <a:xfrm rot="5400000">
            <a:off x="2989979" y="4939583"/>
            <a:ext cx="357190" cy="193544"/>
          </a:xfrm>
          <a:prstGeom prst="flowChartPredefined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3" name="Скругленный прямоугольник 352"/>
          <p:cNvSpPr/>
          <p:nvPr/>
        </p:nvSpPr>
        <p:spPr>
          <a:xfrm>
            <a:off x="2643174" y="4000504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9" name="Скругленный прямоугольник 358"/>
          <p:cNvSpPr/>
          <p:nvPr/>
        </p:nvSpPr>
        <p:spPr>
          <a:xfrm>
            <a:off x="2428860" y="4214818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0" name="Скругленный прямоугольник 359"/>
          <p:cNvSpPr/>
          <p:nvPr/>
        </p:nvSpPr>
        <p:spPr>
          <a:xfrm>
            <a:off x="2428860" y="4000504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5" name="TextBox 374"/>
          <p:cNvSpPr txBox="1"/>
          <p:nvPr/>
        </p:nvSpPr>
        <p:spPr>
          <a:xfrm>
            <a:off x="2619067" y="3627873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" b="1" dirty="0" smtClean="0"/>
              <a:t>Зона домашнего </a:t>
            </a:r>
          </a:p>
          <a:p>
            <a:r>
              <a:rPr lang="ru-RU" sz="600" b="1" dirty="0" smtClean="0"/>
              <a:t>ухода</a:t>
            </a:r>
            <a:endParaRPr lang="ru-RU" sz="600" b="1" dirty="0"/>
          </a:p>
        </p:txBody>
      </p:sp>
      <p:sp>
        <p:nvSpPr>
          <p:cNvPr id="376" name="Прямоугольник 375"/>
          <p:cNvSpPr/>
          <p:nvPr/>
        </p:nvSpPr>
        <p:spPr>
          <a:xfrm rot="5400000">
            <a:off x="1332833" y="4953655"/>
            <a:ext cx="2094898" cy="4572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7" name="Прямоугольник 376"/>
          <p:cNvSpPr/>
          <p:nvPr/>
        </p:nvSpPr>
        <p:spPr>
          <a:xfrm rot="668840">
            <a:off x="2071935" y="3845317"/>
            <a:ext cx="623675" cy="63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8" name="Прямоугольник 377"/>
          <p:cNvSpPr/>
          <p:nvPr/>
        </p:nvSpPr>
        <p:spPr>
          <a:xfrm>
            <a:off x="3071802" y="4357694"/>
            <a:ext cx="363810" cy="2000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9" name="Блок-схема: задержка 378"/>
          <p:cNvSpPr/>
          <p:nvPr/>
        </p:nvSpPr>
        <p:spPr>
          <a:xfrm rot="5400000">
            <a:off x="3143240" y="4214818"/>
            <a:ext cx="163448" cy="163448"/>
          </a:xfrm>
          <a:prstGeom prst="flowChartDela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0" name="Блок-схема: задержка 379"/>
          <p:cNvSpPr/>
          <p:nvPr/>
        </p:nvSpPr>
        <p:spPr>
          <a:xfrm rot="16200000">
            <a:off x="3143240" y="4572008"/>
            <a:ext cx="163448" cy="163448"/>
          </a:xfrm>
          <a:prstGeom prst="flowChartDela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4" name="Блок-схема: типовой процесс 383"/>
          <p:cNvSpPr/>
          <p:nvPr/>
        </p:nvSpPr>
        <p:spPr>
          <a:xfrm rot="10800000">
            <a:off x="2786050" y="5429264"/>
            <a:ext cx="642942" cy="357190"/>
          </a:xfrm>
          <a:prstGeom prst="flowChartPredefined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8" name="Овал 397"/>
          <p:cNvSpPr/>
          <p:nvPr/>
        </p:nvSpPr>
        <p:spPr>
          <a:xfrm rot="3366392">
            <a:off x="2620279" y="5092593"/>
            <a:ext cx="508773" cy="2159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1" name="Месяц 380"/>
          <p:cNvSpPr/>
          <p:nvPr/>
        </p:nvSpPr>
        <p:spPr>
          <a:xfrm rot="16200000">
            <a:off x="2975027" y="5526039"/>
            <a:ext cx="264990" cy="642941"/>
          </a:xfrm>
          <a:prstGeom prst="moon">
            <a:avLst>
              <a:gd name="adj" fmla="val 802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8" name="Блок-схема: сопоставление 407"/>
          <p:cNvSpPr/>
          <p:nvPr/>
        </p:nvSpPr>
        <p:spPr>
          <a:xfrm>
            <a:off x="2643174" y="5429264"/>
            <a:ext cx="71438" cy="485772"/>
          </a:xfrm>
          <a:prstGeom prst="flowChartCollate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9" name="Солнце 408"/>
          <p:cNvSpPr/>
          <p:nvPr/>
        </p:nvSpPr>
        <p:spPr>
          <a:xfrm>
            <a:off x="2643174" y="5857892"/>
            <a:ext cx="142876" cy="142876"/>
          </a:xfrm>
          <a:prstGeom prst="sun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" name="Скругленный прямоугольник 409"/>
          <p:cNvSpPr/>
          <p:nvPr/>
        </p:nvSpPr>
        <p:spPr>
          <a:xfrm>
            <a:off x="4786314" y="4143380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2" name="Скругленный прямоугольник 411"/>
          <p:cNvSpPr/>
          <p:nvPr/>
        </p:nvSpPr>
        <p:spPr>
          <a:xfrm>
            <a:off x="5000628" y="3929066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4" name="Скругленный прямоугольник 413"/>
          <p:cNvSpPr/>
          <p:nvPr/>
        </p:nvSpPr>
        <p:spPr>
          <a:xfrm>
            <a:off x="4786314" y="3929066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6" name="Прямоугольник 415"/>
          <p:cNvSpPr/>
          <p:nvPr/>
        </p:nvSpPr>
        <p:spPr>
          <a:xfrm>
            <a:off x="1928793" y="3500438"/>
            <a:ext cx="789772" cy="457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0" name="Прямоугольник 419"/>
          <p:cNvSpPr/>
          <p:nvPr/>
        </p:nvSpPr>
        <p:spPr>
          <a:xfrm>
            <a:off x="965961" y="3496665"/>
            <a:ext cx="805252" cy="457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21" name="Прямая соединительная линия 420"/>
          <p:cNvCxnSpPr/>
          <p:nvPr/>
        </p:nvCxnSpPr>
        <p:spPr>
          <a:xfrm rot="5400000">
            <a:off x="2767531" y="3590395"/>
            <a:ext cx="18150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7" name="Прямая соединительная линия 426"/>
          <p:cNvCxnSpPr/>
          <p:nvPr/>
        </p:nvCxnSpPr>
        <p:spPr>
          <a:xfrm rot="5400000">
            <a:off x="1838837" y="3590395"/>
            <a:ext cx="18150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8" name="Дуга 427"/>
          <p:cNvSpPr/>
          <p:nvPr/>
        </p:nvSpPr>
        <p:spPr>
          <a:xfrm rot="10800000">
            <a:off x="2562936" y="2786058"/>
            <a:ext cx="914400" cy="914400"/>
          </a:xfrm>
          <a:prstGeom prst="arc">
            <a:avLst>
              <a:gd name="adj1" fmla="val 17416957"/>
              <a:gd name="adj2" fmla="val 18896979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9" name="Дуга 428"/>
          <p:cNvSpPr/>
          <p:nvPr/>
        </p:nvSpPr>
        <p:spPr>
          <a:xfrm rot="11388806">
            <a:off x="1633431" y="2796177"/>
            <a:ext cx="914400" cy="914400"/>
          </a:xfrm>
          <a:prstGeom prst="arc">
            <a:avLst>
              <a:gd name="adj1" fmla="val 16905665"/>
              <a:gd name="adj2" fmla="val 18400215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1" name="Цилиндр 430"/>
          <p:cNvSpPr/>
          <p:nvPr/>
        </p:nvSpPr>
        <p:spPr>
          <a:xfrm rot="5227834">
            <a:off x="3370509" y="4133345"/>
            <a:ext cx="48048" cy="71644"/>
          </a:xfrm>
          <a:prstGeom prst="can">
            <a:avLst/>
          </a:prstGeom>
          <a:solidFill>
            <a:schemeClr val="tx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2" name="Блок-схема: типовой процесс 431"/>
          <p:cNvSpPr/>
          <p:nvPr/>
        </p:nvSpPr>
        <p:spPr>
          <a:xfrm>
            <a:off x="1928794" y="5214950"/>
            <a:ext cx="357190" cy="785818"/>
          </a:xfrm>
          <a:prstGeom prst="flowChartPredefined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3" name="Прямоугольник 432"/>
          <p:cNvSpPr/>
          <p:nvPr/>
        </p:nvSpPr>
        <p:spPr>
          <a:xfrm>
            <a:off x="2000232" y="5857892"/>
            <a:ext cx="214314" cy="11715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4" name="Прямоугольник 433"/>
          <p:cNvSpPr/>
          <p:nvPr/>
        </p:nvSpPr>
        <p:spPr>
          <a:xfrm>
            <a:off x="1571604" y="5786454"/>
            <a:ext cx="213829" cy="14502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5" name="Блок-схема: задержка 434"/>
          <p:cNvSpPr/>
          <p:nvPr/>
        </p:nvSpPr>
        <p:spPr>
          <a:xfrm rot="2292688">
            <a:off x="1533208" y="5533744"/>
            <a:ext cx="163448" cy="163448"/>
          </a:xfrm>
          <a:prstGeom prst="flowChartDela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6" name="Блок-схема: типовой процесс 435"/>
          <p:cNvSpPr/>
          <p:nvPr/>
        </p:nvSpPr>
        <p:spPr>
          <a:xfrm rot="5400000">
            <a:off x="1044316" y="5527924"/>
            <a:ext cx="164411" cy="109967"/>
          </a:xfrm>
          <a:prstGeom prst="flowChartPredefinedProcess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7" name="Блок-схема: ИЛИ 436"/>
          <p:cNvSpPr/>
          <p:nvPr/>
        </p:nvSpPr>
        <p:spPr>
          <a:xfrm>
            <a:off x="1071538" y="5429264"/>
            <a:ext cx="97156" cy="95369"/>
          </a:xfrm>
          <a:prstGeom prst="flowChartOr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8" name="Блок-схема: ИЛИ 437"/>
          <p:cNvSpPr/>
          <p:nvPr/>
        </p:nvSpPr>
        <p:spPr>
          <a:xfrm>
            <a:off x="1071538" y="5643578"/>
            <a:ext cx="97156" cy="95369"/>
          </a:xfrm>
          <a:prstGeom prst="flowChartOr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9" name="Прямоугольник 438"/>
          <p:cNvSpPr/>
          <p:nvPr/>
        </p:nvSpPr>
        <p:spPr>
          <a:xfrm rot="10800000">
            <a:off x="2000232" y="4786322"/>
            <a:ext cx="348380" cy="2088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1" name="Блок-схема: задержка 440"/>
          <p:cNvSpPr/>
          <p:nvPr/>
        </p:nvSpPr>
        <p:spPr>
          <a:xfrm rot="16200000">
            <a:off x="2143108" y="5000636"/>
            <a:ext cx="163448" cy="163448"/>
          </a:xfrm>
          <a:prstGeom prst="flowChartDela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2" name="Блок-схема: задержка 441"/>
          <p:cNvSpPr/>
          <p:nvPr/>
        </p:nvSpPr>
        <p:spPr>
          <a:xfrm rot="5400000">
            <a:off x="2071670" y="4643446"/>
            <a:ext cx="163448" cy="163448"/>
          </a:xfrm>
          <a:prstGeom prst="flowChartDela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3" name="Блок-схема: узел суммирования 442"/>
          <p:cNvSpPr/>
          <p:nvPr/>
        </p:nvSpPr>
        <p:spPr>
          <a:xfrm>
            <a:off x="928662" y="5500702"/>
            <a:ext cx="71439" cy="71438"/>
          </a:xfrm>
          <a:prstGeom prst="flowChartSummingJunction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4" name="Блок-схема: задержка 443"/>
          <p:cNvSpPr/>
          <p:nvPr/>
        </p:nvSpPr>
        <p:spPr>
          <a:xfrm>
            <a:off x="1000100" y="5000636"/>
            <a:ext cx="214313" cy="285752"/>
          </a:xfrm>
          <a:prstGeom prst="flowChartDelay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5" name="Блок-схема: узел суммирования 444"/>
          <p:cNvSpPr/>
          <p:nvPr/>
        </p:nvSpPr>
        <p:spPr>
          <a:xfrm>
            <a:off x="1000100" y="5143512"/>
            <a:ext cx="71439" cy="71438"/>
          </a:xfrm>
          <a:prstGeom prst="flowChartSummingJunction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46" name="Блок-схема: узел суммирования 445"/>
          <p:cNvSpPr/>
          <p:nvPr/>
        </p:nvSpPr>
        <p:spPr>
          <a:xfrm>
            <a:off x="1000100" y="5072074"/>
            <a:ext cx="71439" cy="71438"/>
          </a:xfrm>
          <a:prstGeom prst="flowChartSummingJunction">
            <a:avLst/>
          </a:prstGeom>
          <a:solidFill>
            <a:srgbClr val="FF00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47" name="Блок-схема: узел 446"/>
          <p:cNvSpPr/>
          <p:nvPr/>
        </p:nvSpPr>
        <p:spPr>
          <a:xfrm>
            <a:off x="1142976" y="5143512"/>
            <a:ext cx="45719" cy="45719"/>
          </a:xfrm>
          <a:prstGeom prst="flowChartConnector">
            <a:avLst/>
          </a:prstGeom>
          <a:solidFill>
            <a:schemeClr val="tx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8" name="Прямоугольник 447"/>
          <p:cNvSpPr/>
          <p:nvPr/>
        </p:nvSpPr>
        <p:spPr>
          <a:xfrm>
            <a:off x="1000100" y="4500570"/>
            <a:ext cx="71438" cy="2608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0" name="Блок-схема: ручное управление 449"/>
          <p:cNvSpPr/>
          <p:nvPr/>
        </p:nvSpPr>
        <p:spPr>
          <a:xfrm rot="16200000">
            <a:off x="1071538" y="4714884"/>
            <a:ext cx="142876" cy="142876"/>
          </a:xfrm>
          <a:prstGeom prst="flowChartManualOperation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" b="1" dirty="0" smtClean="0"/>
              <a:t>А</a:t>
            </a:r>
            <a:endParaRPr lang="ru-RU" sz="400" b="1" dirty="0"/>
          </a:p>
        </p:txBody>
      </p:sp>
      <p:sp>
        <p:nvSpPr>
          <p:cNvPr id="451" name="Блок-схема: ручное управление 450"/>
          <p:cNvSpPr/>
          <p:nvPr/>
        </p:nvSpPr>
        <p:spPr>
          <a:xfrm rot="16200000">
            <a:off x="1071538" y="4357694"/>
            <a:ext cx="142876" cy="142876"/>
          </a:xfrm>
          <a:prstGeom prst="flowChartManualOperation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" b="1" dirty="0" smtClean="0"/>
              <a:t>в</a:t>
            </a:r>
            <a:endParaRPr lang="ru-RU" sz="400" b="1" dirty="0"/>
          </a:p>
        </p:txBody>
      </p:sp>
      <p:sp>
        <p:nvSpPr>
          <p:cNvPr id="459" name="Прямоугольник 458"/>
          <p:cNvSpPr/>
          <p:nvPr/>
        </p:nvSpPr>
        <p:spPr>
          <a:xfrm rot="5400000">
            <a:off x="1238703" y="4047653"/>
            <a:ext cx="45719" cy="38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6" name="Блок-схема: ручное управление 455"/>
          <p:cNvSpPr/>
          <p:nvPr/>
        </p:nvSpPr>
        <p:spPr>
          <a:xfrm rot="16200000">
            <a:off x="1308712" y="4263396"/>
            <a:ext cx="142876" cy="45719"/>
          </a:xfrm>
          <a:prstGeom prst="flowChartManualOperation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3" name="Блок-схема: ручное управление 452"/>
          <p:cNvSpPr/>
          <p:nvPr/>
        </p:nvSpPr>
        <p:spPr>
          <a:xfrm rot="16200000">
            <a:off x="1165836" y="4263396"/>
            <a:ext cx="142876" cy="45719"/>
          </a:xfrm>
          <a:prstGeom prst="flowChartManualOperation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2" name="Блок-схема: ручное управление 451"/>
          <p:cNvSpPr/>
          <p:nvPr/>
        </p:nvSpPr>
        <p:spPr>
          <a:xfrm rot="16200000">
            <a:off x="1094398" y="4191958"/>
            <a:ext cx="142876" cy="45719"/>
          </a:xfrm>
          <a:prstGeom prst="flowChartManualOperation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4" name="Блок-схема: ручное управление 453"/>
          <p:cNvSpPr/>
          <p:nvPr/>
        </p:nvSpPr>
        <p:spPr>
          <a:xfrm rot="16200000">
            <a:off x="1237274" y="4191958"/>
            <a:ext cx="142876" cy="45719"/>
          </a:xfrm>
          <a:prstGeom prst="flowChartManualOperation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0" name="Блок-схема: ручное управление 459"/>
          <p:cNvSpPr/>
          <p:nvPr/>
        </p:nvSpPr>
        <p:spPr>
          <a:xfrm rot="16200000">
            <a:off x="1163548" y="3765618"/>
            <a:ext cx="142876" cy="326896"/>
          </a:xfrm>
          <a:prstGeom prst="flowChartManualOperation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1" name="Прямоугольник 460"/>
          <p:cNvSpPr/>
          <p:nvPr/>
        </p:nvSpPr>
        <p:spPr>
          <a:xfrm>
            <a:off x="1000100" y="3857628"/>
            <a:ext cx="71438" cy="142876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2" name="TextBox 461"/>
          <p:cNvSpPr txBox="1"/>
          <p:nvPr/>
        </p:nvSpPr>
        <p:spPr>
          <a:xfrm>
            <a:off x="1009102" y="3586531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 smtClean="0"/>
              <a:t>Зона больничного ухода</a:t>
            </a:r>
            <a:endParaRPr lang="ru-RU" sz="600" b="1" dirty="0"/>
          </a:p>
        </p:txBody>
      </p:sp>
      <p:sp>
        <p:nvSpPr>
          <p:cNvPr id="354" name="Цилиндр 353"/>
          <p:cNvSpPr/>
          <p:nvPr/>
        </p:nvSpPr>
        <p:spPr>
          <a:xfrm rot="5195142">
            <a:off x="2264449" y="4500234"/>
            <a:ext cx="45719" cy="73019"/>
          </a:xfrm>
          <a:prstGeom prst="can">
            <a:avLst/>
          </a:prstGeom>
          <a:solidFill>
            <a:schemeClr val="tx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3" name="Подзаголовок 2"/>
          <p:cNvSpPr txBox="1">
            <a:spLocks/>
          </p:cNvSpPr>
          <p:nvPr/>
        </p:nvSpPr>
        <p:spPr>
          <a:xfrm>
            <a:off x="2626226" y="6449459"/>
            <a:ext cx="6400800" cy="36004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Директор ОГБПОУ «ТБМК» Т.Ю. Ложкина</a:t>
            </a:r>
            <a:endParaRPr lang="ru-RU" sz="140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15072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Блок-схема: процесс 406"/>
          <p:cNvSpPr/>
          <p:nvPr/>
        </p:nvSpPr>
        <p:spPr>
          <a:xfrm>
            <a:off x="4630752" y="2743789"/>
            <a:ext cx="1004359" cy="306325"/>
          </a:xfrm>
          <a:prstGeom prst="flowChartProcess">
            <a:avLst/>
          </a:prstGeom>
          <a:ln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57" name="Блок-схема: сопоставление 356"/>
          <p:cNvSpPr/>
          <p:nvPr/>
        </p:nvSpPr>
        <p:spPr>
          <a:xfrm>
            <a:off x="386264" y="5214950"/>
            <a:ext cx="71438" cy="557210"/>
          </a:xfrm>
          <a:prstGeom prst="flowChartCollate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47" name="Блок-схема: типовой процесс 346"/>
          <p:cNvSpPr/>
          <p:nvPr/>
        </p:nvSpPr>
        <p:spPr>
          <a:xfrm rot="16200000">
            <a:off x="564066" y="5647269"/>
            <a:ext cx="428628" cy="928694"/>
          </a:xfrm>
          <a:prstGeom prst="flowChartPredefined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274915" y="1181742"/>
            <a:ext cx="428628" cy="5669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33" name="Цилиндр 232"/>
          <p:cNvSpPr/>
          <p:nvPr/>
        </p:nvSpPr>
        <p:spPr>
          <a:xfrm>
            <a:off x="4597720" y="780558"/>
            <a:ext cx="159445" cy="243806"/>
          </a:xfrm>
          <a:prstGeom prst="can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32" name="Капля 231"/>
          <p:cNvSpPr/>
          <p:nvPr/>
        </p:nvSpPr>
        <p:spPr>
          <a:xfrm>
            <a:off x="4687053" y="917982"/>
            <a:ext cx="71438" cy="71438"/>
          </a:xfrm>
          <a:prstGeom prst="teardrop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85288" y="5958212"/>
            <a:ext cx="132105" cy="3068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2" name="Рамка 131"/>
          <p:cNvSpPr/>
          <p:nvPr/>
        </p:nvSpPr>
        <p:spPr>
          <a:xfrm rot="5400000">
            <a:off x="313229" y="319057"/>
            <a:ext cx="276225" cy="37625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3" name="Диагональная полоса 132"/>
          <p:cNvSpPr/>
          <p:nvPr/>
        </p:nvSpPr>
        <p:spPr>
          <a:xfrm rot="2729108">
            <a:off x="342041" y="592726"/>
            <a:ext cx="199852" cy="206593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4592501" y="1125149"/>
            <a:ext cx="71438" cy="27230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186" name="Прямая соединительная линия 185"/>
          <p:cNvCxnSpPr/>
          <p:nvPr/>
        </p:nvCxnSpPr>
        <p:spPr>
          <a:xfrm>
            <a:off x="4595033" y="1181742"/>
            <a:ext cx="71438" cy="64712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>
            <a:off x="4595033" y="1132298"/>
            <a:ext cx="71438" cy="642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/>
          <p:cNvCxnSpPr/>
          <p:nvPr/>
        </p:nvCxnSpPr>
        <p:spPr>
          <a:xfrm>
            <a:off x="4588921" y="1322113"/>
            <a:ext cx="71438" cy="642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Прямая соединительная линия 209"/>
          <p:cNvCxnSpPr/>
          <p:nvPr/>
        </p:nvCxnSpPr>
        <p:spPr>
          <a:xfrm rot="5400000">
            <a:off x="4480476" y="1264279"/>
            <a:ext cx="279899" cy="5068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Прямая соединительная линия 221"/>
          <p:cNvCxnSpPr/>
          <p:nvPr/>
        </p:nvCxnSpPr>
        <p:spPr>
          <a:xfrm>
            <a:off x="4588921" y="1270394"/>
            <a:ext cx="71438" cy="642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Прямая соединительная линия 224"/>
          <p:cNvCxnSpPr/>
          <p:nvPr/>
        </p:nvCxnSpPr>
        <p:spPr>
          <a:xfrm>
            <a:off x="4595033" y="1225678"/>
            <a:ext cx="71438" cy="6429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1" name="Капля 230"/>
          <p:cNvSpPr/>
          <p:nvPr/>
        </p:nvSpPr>
        <p:spPr>
          <a:xfrm rot="16200000">
            <a:off x="4607231" y="904256"/>
            <a:ext cx="72007" cy="68416"/>
          </a:xfrm>
          <a:prstGeom prst="teardrop">
            <a:avLst/>
          </a:prstGeom>
          <a:solidFill>
            <a:srgbClr val="FF00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38" name="Рамка 237"/>
          <p:cNvSpPr/>
          <p:nvPr/>
        </p:nvSpPr>
        <p:spPr>
          <a:xfrm>
            <a:off x="302371" y="782253"/>
            <a:ext cx="214314" cy="3428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39" name="Скругленный прямоугольник 238"/>
          <p:cNvSpPr/>
          <p:nvPr/>
        </p:nvSpPr>
        <p:spPr>
          <a:xfrm>
            <a:off x="493374" y="2907239"/>
            <a:ext cx="142876" cy="14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41" name="Цилиндр 240"/>
          <p:cNvSpPr/>
          <p:nvPr/>
        </p:nvSpPr>
        <p:spPr>
          <a:xfrm>
            <a:off x="4600879" y="1844823"/>
            <a:ext cx="72985" cy="145605"/>
          </a:xfrm>
          <a:prstGeom prst="can">
            <a:avLst/>
          </a:prstGeom>
          <a:solidFill>
            <a:schemeClr val="tx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46" name="Блок-схема: типовой процесс 245"/>
          <p:cNvSpPr/>
          <p:nvPr/>
        </p:nvSpPr>
        <p:spPr>
          <a:xfrm rot="5400000">
            <a:off x="4494479" y="1574353"/>
            <a:ext cx="267481" cy="49230"/>
          </a:xfrm>
          <a:prstGeom prst="flowChartPredefined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90" name="Скругленный прямоугольник 289"/>
          <p:cNvSpPr/>
          <p:nvPr/>
        </p:nvSpPr>
        <p:spPr>
          <a:xfrm>
            <a:off x="245744" y="1886301"/>
            <a:ext cx="1598463" cy="5511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15" name="Прямоугольник 314"/>
          <p:cNvSpPr/>
          <p:nvPr/>
        </p:nvSpPr>
        <p:spPr>
          <a:xfrm rot="16200000">
            <a:off x="5371703" y="2449070"/>
            <a:ext cx="357211" cy="18430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317" name="Прямая соединительная линия 316"/>
          <p:cNvCxnSpPr/>
          <p:nvPr/>
        </p:nvCxnSpPr>
        <p:spPr>
          <a:xfrm>
            <a:off x="4635533" y="3192011"/>
            <a:ext cx="1836323" cy="36539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9" name="Прямая соединительная линия 318"/>
          <p:cNvCxnSpPr/>
          <p:nvPr/>
        </p:nvCxnSpPr>
        <p:spPr>
          <a:xfrm flipH="1">
            <a:off x="4635822" y="3196499"/>
            <a:ext cx="1664370" cy="30830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9" name="Кольцо 328"/>
          <p:cNvSpPr/>
          <p:nvPr/>
        </p:nvSpPr>
        <p:spPr>
          <a:xfrm>
            <a:off x="4628218" y="3578099"/>
            <a:ext cx="295736" cy="311074"/>
          </a:xfrm>
          <a:prstGeom prst="donu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49" name="Блок-схема: типовой процесс 348"/>
          <p:cNvSpPr/>
          <p:nvPr/>
        </p:nvSpPr>
        <p:spPr>
          <a:xfrm>
            <a:off x="292176" y="3674859"/>
            <a:ext cx="985838" cy="428628"/>
          </a:xfrm>
          <a:prstGeom prst="flowChartPredefined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51" name="Блок-схема: типовой процесс 350"/>
          <p:cNvSpPr/>
          <p:nvPr/>
        </p:nvSpPr>
        <p:spPr>
          <a:xfrm>
            <a:off x="282585" y="4753254"/>
            <a:ext cx="357190" cy="193544"/>
          </a:xfrm>
          <a:prstGeom prst="flowChartPredefined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54" name="Месяц 353"/>
          <p:cNvSpPr/>
          <p:nvPr/>
        </p:nvSpPr>
        <p:spPr>
          <a:xfrm rot="5400000">
            <a:off x="612443" y="3003253"/>
            <a:ext cx="336427" cy="1003099"/>
          </a:xfrm>
          <a:prstGeom prst="moon">
            <a:avLst>
              <a:gd name="adj" fmla="val 802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55" name="Месяц 354"/>
          <p:cNvSpPr/>
          <p:nvPr/>
        </p:nvSpPr>
        <p:spPr>
          <a:xfrm rot="5400000">
            <a:off x="385656" y="4494060"/>
            <a:ext cx="135027" cy="373211"/>
          </a:xfrm>
          <a:prstGeom prst="moon">
            <a:avLst>
              <a:gd name="adj" fmla="val 802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56" name="Солнце 355"/>
          <p:cNvSpPr/>
          <p:nvPr/>
        </p:nvSpPr>
        <p:spPr>
          <a:xfrm>
            <a:off x="325259" y="5009149"/>
            <a:ext cx="214314" cy="214314"/>
          </a:xfrm>
          <a:prstGeom prst="sun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8" name="Куб 357"/>
          <p:cNvSpPr/>
          <p:nvPr/>
        </p:nvSpPr>
        <p:spPr>
          <a:xfrm>
            <a:off x="4624640" y="6310134"/>
            <a:ext cx="214314" cy="358896"/>
          </a:xfrm>
          <a:prstGeom prst="cube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61" name="Прямоугольник 360"/>
          <p:cNvSpPr/>
          <p:nvPr/>
        </p:nvSpPr>
        <p:spPr>
          <a:xfrm>
            <a:off x="292176" y="2544370"/>
            <a:ext cx="545272" cy="3078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62" name="Месяц 361"/>
          <p:cNvSpPr/>
          <p:nvPr/>
        </p:nvSpPr>
        <p:spPr>
          <a:xfrm rot="5400000">
            <a:off x="608251" y="3055860"/>
            <a:ext cx="336427" cy="1003099"/>
          </a:xfrm>
          <a:prstGeom prst="moon">
            <a:avLst>
              <a:gd name="adj" fmla="val 802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6" name="Блок-схема: ручное управление 365"/>
          <p:cNvSpPr/>
          <p:nvPr/>
        </p:nvSpPr>
        <p:spPr>
          <a:xfrm rot="16200000">
            <a:off x="4616848" y="5024296"/>
            <a:ext cx="142876" cy="184020"/>
          </a:xfrm>
          <a:prstGeom prst="flowChartManualOperation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prstClr val="black"/>
                </a:solidFill>
              </a:rPr>
              <a:t>А</a:t>
            </a:r>
            <a:endParaRPr lang="ru-RU" sz="800" b="1" dirty="0">
              <a:solidFill>
                <a:prstClr val="black"/>
              </a:solidFill>
            </a:endParaRPr>
          </a:p>
        </p:txBody>
      </p:sp>
      <p:sp>
        <p:nvSpPr>
          <p:cNvPr id="367" name="Блок-схема: ручное управление 366"/>
          <p:cNvSpPr/>
          <p:nvPr/>
        </p:nvSpPr>
        <p:spPr>
          <a:xfrm rot="16200000">
            <a:off x="4602426" y="4775606"/>
            <a:ext cx="142876" cy="184020"/>
          </a:xfrm>
          <a:prstGeom prst="flowChartManualOperation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prstClr val="black"/>
                </a:solidFill>
              </a:rPr>
              <a:t>в</a:t>
            </a:r>
            <a:endParaRPr lang="ru-RU" sz="800" b="1" dirty="0">
              <a:solidFill>
                <a:prstClr val="black"/>
              </a:solidFill>
            </a:endParaRPr>
          </a:p>
        </p:txBody>
      </p:sp>
      <p:sp>
        <p:nvSpPr>
          <p:cNvPr id="368" name="Прямоугольник 367"/>
          <p:cNvSpPr/>
          <p:nvPr/>
        </p:nvSpPr>
        <p:spPr>
          <a:xfrm>
            <a:off x="4733288" y="4279463"/>
            <a:ext cx="45719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69" name="Блок-схема: ручное управление 368"/>
          <p:cNvSpPr/>
          <p:nvPr/>
        </p:nvSpPr>
        <p:spPr>
          <a:xfrm>
            <a:off x="4579896" y="4457516"/>
            <a:ext cx="214314" cy="45719"/>
          </a:xfrm>
          <a:prstGeom prst="flowChartManualOperation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70" name="Блок-схема: ручное управление 369"/>
          <p:cNvSpPr/>
          <p:nvPr/>
        </p:nvSpPr>
        <p:spPr>
          <a:xfrm>
            <a:off x="4718835" y="4374270"/>
            <a:ext cx="191916" cy="45719"/>
          </a:xfrm>
          <a:prstGeom prst="flowChartManualOperation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71" name="Блок-схема: ручное управление 370"/>
          <p:cNvSpPr/>
          <p:nvPr/>
        </p:nvSpPr>
        <p:spPr>
          <a:xfrm>
            <a:off x="4722073" y="4555923"/>
            <a:ext cx="204790" cy="50668"/>
          </a:xfrm>
          <a:prstGeom prst="flowChartManualOperation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72" name="Блок-схема: ручное управление 371"/>
          <p:cNvSpPr/>
          <p:nvPr/>
        </p:nvSpPr>
        <p:spPr>
          <a:xfrm>
            <a:off x="4597720" y="4279463"/>
            <a:ext cx="189531" cy="45719"/>
          </a:xfrm>
          <a:prstGeom prst="flowChartManualOperation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73" name="Прямоугольник 372"/>
          <p:cNvSpPr/>
          <p:nvPr/>
        </p:nvSpPr>
        <p:spPr>
          <a:xfrm>
            <a:off x="4603604" y="5822375"/>
            <a:ext cx="130626" cy="3322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74" name="Блок-схема: типовой процесс 373"/>
          <p:cNvSpPr/>
          <p:nvPr/>
        </p:nvSpPr>
        <p:spPr>
          <a:xfrm rot="5400000">
            <a:off x="4570629" y="5431791"/>
            <a:ext cx="164411" cy="109967"/>
          </a:xfrm>
          <a:prstGeom prst="flowChartPredefinedProcess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82" name="Прямоугольник 381"/>
          <p:cNvSpPr/>
          <p:nvPr/>
        </p:nvSpPr>
        <p:spPr>
          <a:xfrm>
            <a:off x="4623995" y="4021908"/>
            <a:ext cx="71438" cy="142876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83" name="Блок-схема: ручное управление 382"/>
          <p:cNvSpPr/>
          <p:nvPr/>
        </p:nvSpPr>
        <p:spPr>
          <a:xfrm rot="16200000">
            <a:off x="4810145" y="3929899"/>
            <a:ext cx="142876" cy="326896"/>
          </a:xfrm>
          <a:prstGeom prst="flowChartManualOperation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87" name="Блок-схема: узел суммирования 386"/>
          <p:cNvSpPr/>
          <p:nvPr/>
        </p:nvSpPr>
        <p:spPr>
          <a:xfrm>
            <a:off x="4592499" y="597734"/>
            <a:ext cx="71439" cy="71438"/>
          </a:xfrm>
          <a:prstGeom prst="flowChartSummingJunction">
            <a:avLst/>
          </a:prstGeom>
          <a:solidFill>
            <a:srgbClr val="FFFF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99" name="Блок-схема: задержка 398"/>
          <p:cNvSpPr/>
          <p:nvPr/>
        </p:nvSpPr>
        <p:spPr>
          <a:xfrm rot="16200000">
            <a:off x="485853" y="3114775"/>
            <a:ext cx="163448" cy="163448"/>
          </a:xfrm>
          <a:prstGeom prst="flowChartDela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06" name="Овал 405"/>
          <p:cNvSpPr/>
          <p:nvPr/>
        </p:nvSpPr>
        <p:spPr>
          <a:xfrm>
            <a:off x="282312" y="4241011"/>
            <a:ext cx="642942" cy="28575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Блок-схема: ИЛИ 10"/>
          <p:cNvSpPr/>
          <p:nvPr/>
        </p:nvSpPr>
        <p:spPr>
          <a:xfrm>
            <a:off x="4643438" y="5572140"/>
            <a:ext cx="97156" cy="95369"/>
          </a:xfrm>
          <a:prstGeom prst="flowChartOr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39" name="Блок-схема: ИЛИ 338"/>
          <p:cNvSpPr/>
          <p:nvPr/>
        </p:nvSpPr>
        <p:spPr>
          <a:xfrm>
            <a:off x="4596276" y="5310214"/>
            <a:ext cx="97156" cy="95369"/>
          </a:xfrm>
          <a:prstGeom prst="flowChartOr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62" name="Месяц 61"/>
          <p:cNvSpPr/>
          <p:nvPr/>
        </p:nvSpPr>
        <p:spPr>
          <a:xfrm rot="5400000">
            <a:off x="390188" y="4521486"/>
            <a:ext cx="135027" cy="373211"/>
          </a:xfrm>
          <a:prstGeom prst="moon">
            <a:avLst>
              <a:gd name="adj" fmla="val 802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13618" y="6454525"/>
            <a:ext cx="213829" cy="14502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78537" y="425734"/>
            <a:ext cx="8098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</a:rPr>
              <a:t>К</a:t>
            </a:r>
            <a:r>
              <a:rPr lang="ru-RU" sz="1000" dirty="0" smtClean="0">
                <a:solidFill>
                  <a:prstClr val="black"/>
                </a:solidFill>
              </a:rPr>
              <a:t>омпьютер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839698"/>
            <a:ext cx="4507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МФУ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97641" y="1283652"/>
            <a:ext cx="9877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Стол офисный 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97641" y="1998729"/>
            <a:ext cx="12875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Стол переговорный 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88920" y="2575175"/>
            <a:ext cx="10406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Стол палатный 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54823" y="2927004"/>
            <a:ext cx="9781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Стул офисный 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55411" y="3073388"/>
            <a:ext cx="10118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Стул палатный 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91366" y="3652577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Диван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7641" y="4251159"/>
            <a:ext cx="11576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Стол журнальный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95368" y="4726915"/>
            <a:ext cx="5725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</a:rPr>
              <a:t>К</a:t>
            </a:r>
            <a:r>
              <a:rPr lang="ru-RU" sz="1000" dirty="0" smtClean="0">
                <a:solidFill>
                  <a:prstClr val="black"/>
                </a:solidFill>
              </a:rPr>
              <a:t>ресло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78537" y="5370444"/>
            <a:ext cx="6062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</a:rPr>
              <a:t>Т</a:t>
            </a:r>
            <a:r>
              <a:rPr lang="ru-RU" sz="1000" dirty="0" smtClean="0">
                <a:solidFill>
                  <a:prstClr val="black"/>
                </a:solidFill>
              </a:rPr>
              <a:t>оршер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91366" y="6009022"/>
            <a:ext cx="15680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Кровать функциональная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55411" y="6403925"/>
            <a:ext cx="1497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Тумбочка прикроватная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24039" y="137852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Обозначения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88" name="Блок-схема: задержка 87"/>
          <p:cNvSpPr/>
          <p:nvPr/>
        </p:nvSpPr>
        <p:spPr>
          <a:xfrm rot="5400000">
            <a:off x="4656144" y="2102074"/>
            <a:ext cx="214313" cy="285752"/>
          </a:xfrm>
          <a:prstGeom prst="flowChartDelay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9" name="Блок-схема: узел суммирования 88"/>
          <p:cNvSpPr/>
          <p:nvPr/>
        </p:nvSpPr>
        <p:spPr>
          <a:xfrm>
            <a:off x="4763916" y="2137793"/>
            <a:ext cx="71439" cy="71438"/>
          </a:xfrm>
          <a:prstGeom prst="flowChartSummingJunction">
            <a:avLst/>
          </a:prstGeom>
          <a:solidFill>
            <a:srgbClr val="FF0000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0" name="Блок-схема: узел суммирования 89"/>
          <p:cNvSpPr/>
          <p:nvPr/>
        </p:nvSpPr>
        <p:spPr>
          <a:xfrm>
            <a:off x="4668073" y="2137793"/>
            <a:ext cx="71439" cy="71438"/>
          </a:xfrm>
          <a:prstGeom prst="flowChartSummingJunction">
            <a:avLst/>
          </a:prstGeom>
          <a:solidFill>
            <a:schemeClr val="tx2">
              <a:lumMod val="60000"/>
              <a:lumOff val="40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1" name="Блок-схема: узел 90"/>
          <p:cNvSpPr/>
          <p:nvPr/>
        </p:nvSpPr>
        <p:spPr>
          <a:xfrm>
            <a:off x="4738014" y="2222090"/>
            <a:ext cx="49237" cy="45719"/>
          </a:xfrm>
          <a:prstGeom prst="flowChartConnector">
            <a:avLst/>
          </a:prstGeom>
          <a:solidFill>
            <a:schemeClr val="tx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92080" y="552347"/>
            <a:ext cx="23118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Электрическое соединение </a:t>
            </a:r>
            <a:r>
              <a:rPr lang="en-US" sz="1000" dirty="0" smtClean="0">
                <a:solidFill>
                  <a:prstClr val="black"/>
                </a:solidFill>
              </a:rPr>
              <a:t>230 B</a:t>
            </a:r>
            <a:r>
              <a:rPr lang="ru-RU" sz="1000" dirty="0" smtClean="0">
                <a:solidFill>
                  <a:prstClr val="black"/>
                </a:solidFill>
              </a:rPr>
              <a:t>, 16 А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92080" y="815353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Кулер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19961" y="1158318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Вешалка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19961" y="1475857"/>
            <a:ext cx="6303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</a:rPr>
              <a:t>З</a:t>
            </a:r>
            <a:r>
              <a:rPr lang="ru-RU" sz="1000" dirty="0" smtClean="0">
                <a:solidFill>
                  <a:prstClr val="black"/>
                </a:solidFill>
              </a:rPr>
              <a:t>еркало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04091" y="1794514"/>
            <a:ext cx="12923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Корзина для мусора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00724" y="2121839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Раковина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92080" y="4293722"/>
            <a:ext cx="1585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Тележка с контейнерами </a:t>
            </a:r>
          </a:p>
          <a:p>
            <a:r>
              <a:rPr lang="ru-RU" sz="1000" dirty="0">
                <a:solidFill>
                  <a:prstClr val="black"/>
                </a:solidFill>
              </a:rPr>
              <a:t>д</a:t>
            </a:r>
            <a:r>
              <a:rPr lang="ru-RU" sz="1000" dirty="0" smtClean="0">
                <a:solidFill>
                  <a:prstClr val="black"/>
                </a:solidFill>
              </a:rPr>
              <a:t>ля дезинфекции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267635" y="5051071"/>
            <a:ext cx="11929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Класс отходов «А»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5285660" y="4795453"/>
            <a:ext cx="1188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Класс отходов «Б»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5292080" y="5357899"/>
            <a:ext cx="1018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Кресло каталка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5300724" y="5865395"/>
            <a:ext cx="1343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Столик медицинский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5313290" y="6366471"/>
            <a:ext cx="9172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Холодильник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5292080" y="3889173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Тележка для сбора </a:t>
            </a:r>
          </a:p>
          <a:p>
            <a:r>
              <a:rPr lang="ru-RU" sz="1000" dirty="0" smtClean="0">
                <a:solidFill>
                  <a:prstClr val="black"/>
                </a:solidFill>
              </a:rPr>
              <a:t>грязного белья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5306920" y="3648529"/>
            <a:ext cx="8723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Сливной бак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64288" y="3227539"/>
            <a:ext cx="6479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Стеллаж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7164288" y="2620680"/>
            <a:ext cx="5132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Ковер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5319961" y="2389736"/>
            <a:ext cx="77296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ЖК панель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4624640" y="2481325"/>
            <a:ext cx="623675" cy="63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2" name="Подзаголовок 2"/>
          <p:cNvSpPr txBox="1">
            <a:spLocks/>
          </p:cNvSpPr>
          <p:nvPr/>
        </p:nvSpPr>
        <p:spPr>
          <a:xfrm>
            <a:off x="2663712" y="6497960"/>
            <a:ext cx="6400800" cy="36004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Директор ОГБПОУ «ТБМК» Т.Ю. Ложкина</a:t>
            </a:r>
            <a:endParaRPr lang="ru-RU" sz="140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396927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184</Words>
  <Application>Microsoft Office PowerPoint</Application>
  <PresentationFormat>Экран (4:3)</PresentationFormat>
  <Paragraphs>78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Гулько Татьяна А.</dc:creator>
  <cp:lastModifiedBy>Гулько Татьяна А.</cp:lastModifiedBy>
  <cp:revision>116</cp:revision>
  <dcterms:created xsi:type="dcterms:W3CDTF">2018-02-22T09:19:27Z</dcterms:created>
  <dcterms:modified xsi:type="dcterms:W3CDTF">2018-09-18T04:44:59Z</dcterms:modified>
</cp:coreProperties>
</file>